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84" r:id="rId6"/>
    <p:sldId id="274" r:id="rId7"/>
    <p:sldId id="273" r:id="rId8"/>
    <p:sldId id="258" r:id="rId9"/>
    <p:sldId id="283" r:id="rId10"/>
    <p:sldId id="277" r:id="rId11"/>
    <p:sldId id="257" r:id="rId12"/>
    <p:sldId id="268" r:id="rId13"/>
    <p:sldId id="282" r:id="rId14"/>
    <p:sldId id="260" r:id="rId15"/>
    <p:sldId id="263" r:id="rId16"/>
    <p:sldId id="280" r:id="rId17"/>
    <p:sldId id="270" r:id="rId18"/>
    <p:sldId id="289" r:id="rId19"/>
    <p:sldId id="267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B5FCA2"/>
    <a:srgbClr val="E6EB29"/>
    <a:srgbClr val="1AE5FA"/>
    <a:srgbClr val="FACF1A"/>
    <a:srgbClr val="E2DE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8D4ED5-B207-4E17-8A24-474281E87270}" v="12" dt="2026-08-31T16:57:33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161" autoAdjust="0"/>
    <p:restoredTop sz="94660"/>
  </p:normalViewPr>
  <p:slideViewPr>
    <p:cSldViewPr>
      <p:cViewPr varScale="1">
        <p:scale>
          <a:sx n="78" d="100"/>
          <a:sy n="78" d="100"/>
        </p:scale>
        <p:origin x="101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 Melia" userId="51ddeb0d-6788-45d2-9319-219f8b696e28" providerId="ADAL" clId="{F6769D39-8502-4A65-8F58-01B61C4C7814}"/>
    <pc:docChg chg="modSld sldOrd">
      <pc:chgData name="C Melia" userId="51ddeb0d-6788-45d2-9319-219f8b696e28" providerId="ADAL" clId="{F6769D39-8502-4A65-8F58-01B61C4C7814}" dt="2026-08-31T16:58:25.703" v="42" actId="34135"/>
      <pc:docMkLst>
        <pc:docMk/>
      </pc:docMkLst>
      <pc:sldChg chg="modSp mod">
        <pc:chgData name="C Melia" userId="51ddeb0d-6788-45d2-9319-219f8b696e28" providerId="ADAL" clId="{F6769D39-8502-4A65-8F58-01B61C4C7814}" dt="2026-08-31T16:51:49.101" v="2" actId="34135"/>
        <pc:sldMkLst>
          <pc:docMk/>
          <pc:sldMk cId="0" sldId="256"/>
        </pc:sldMkLst>
        <pc:spChg chg="mod">
          <ac:chgData name="C Melia" userId="51ddeb0d-6788-45d2-9319-219f8b696e28" providerId="ADAL" clId="{F6769D39-8502-4A65-8F58-01B61C4C7814}" dt="2026-08-31T16:51:49.101" v="2" actId="34135"/>
          <ac:spMkLst>
            <pc:docMk/>
            <pc:sldMk cId="0" sldId="256"/>
            <ac:spMk id="2050" creationId="{2473F7D1-0AF6-EA76-BC5C-67AEC4E1FBA6}"/>
          </ac:spMkLst>
        </pc:spChg>
        <pc:spChg chg="mod">
          <ac:chgData name="C Melia" userId="51ddeb0d-6788-45d2-9319-219f8b696e28" providerId="ADAL" clId="{F6769D39-8502-4A65-8F58-01B61C4C7814}" dt="2026-08-31T16:51:49.101" v="2" actId="34135"/>
          <ac:spMkLst>
            <pc:docMk/>
            <pc:sldMk cId="0" sldId="256"/>
            <ac:spMk id="2051" creationId="{A1D383BE-FF87-FA82-893D-31A0E15D8344}"/>
          </ac:spMkLst>
        </pc:spChg>
        <pc:spChg chg="mod">
          <ac:chgData name="C Melia" userId="51ddeb0d-6788-45d2-9319-219f8b696e28" providerId="ADAL" clId="{F6769D39-8502-4A65-8F58-01B61C4C7814}" dt="2026-08-31T16:51:49.101" v="2" actId="34135"/>
          <ac:spMkLst>
            <pc:docMk/>
            <pc:sldMk cId="0" sldId="256"/>
            <ac:spMk id="2052" creationId="{B9D7849F-39D7-2E77-3EC3-FEE726F381F3}"/>
          </ac:spMkLst>
        </pc:spChg>
        <pc:spChg chg="mod">
          <ac:chgData name="C Melia" userId="51ddeb0d-6788-45d2-9319-219f8b696e28" providerId="ADAL" clId="{F6769D39-8502-4A65-8F58-01B61C4C7814}" dt="2026-08-31T16:51:49.101" v="2" actId="34135"/>
          <ac:spMkLst>
            <pc:docMk/>
            <pc:sldMk cId="0" sldId="256"/>
            <ac:spMk id="2053" creationId="{2CE2A43B-5AF6-3927-E25C-B4652ECA2F1D}"/>
          </ac:spMkLst>
        </pc:spChg>
        <pc:picChg chg="mod">
          <ac:chgData name="C Melia" userId="51ddeb0d-6788-45d2-9319-219f8b696e28" providerId="ADAL" clId="{F6769D39-8502-4A65-8F58-01B61C4C7814}" dt="2026-08-31T16:51:49.101" v="2" actId="34135"/>
          <ac:picMkLst>
            <pc:docMk/>
            <pc:sldMk cId="0" sldId="256"/>
            <ac:picMk id="2054" creationId="{E7C98BF7-E028-1178-9EE4-BCA55952F05D}"/>
          </ac:picMkLst>
        </pc:picChg>
        <pc:picChg chg="mod">
          <ac:chgData name="C Melia" userId="51ddeb0d-6788-45d2-9319-219f8b696e28" providerId="ADAL" clId="{F6769D39-8502-4A65-8F58-01B61C4C7814}" dt="2026-08-31T16:51:49.101" v="2" actId="34135"/>
          <ac:picMkLst>
            <pc:docMk/>
            <pc:sldMk cId="0" sldId="256"/>
            <ac:picMk id="2055" creationId="{C8427264-4D0E-8C6A-DBA1-5455EED8FDF5}"/>
          </ac:picMkLst>
        </pc:picChg>
      </pc:sldChg>
      <pc:sldChg chg="modSp mod">
        <pc:chgData name="C Melia" userId="51ddeb0d-6788-45d2-9319-219f8b696e28" providerId="ADAL" clId="{F6769D39-8502-4A65-8F58-01B61C4C7814}" dt="2026-08-31T16:56:13.864" v="25" actId="34135"/>
        <pc:sldMkLst>
          <pc:docMk/>
          <pc:sldMk cId="0" sldId="257"/>
        </pc:sldMkLst>
        <pc:spChg chg="mod">
          <ac:chgData name="C Melia" userId="51ddeb0d-6788-45d2-9319-219f8b696e28" providerId="ADAL" clId="{F6769D39-8502-4A65-8F58-01B61C4C7814}" dt="2026-08-31T16:56:01.212" v="23" actId="34135"/>
          <ac:spMkLst>
            <pc:docMk/>
            <pc:sldMk cId="0" sldId="257"/>
            <ac:spMk id="3075" creationId="{CF5FF4D0-AFFF-AF79-99B8-09A5691007F5}"/>
          </ac:spMkLst>
        </pc:spChg>
        <pc:spChg chg="mod">
          <ac:chgData name="C Melia" userId="51ddeb0d-6788-45d2-9319-219f8b696e28" providerId="ADAL" clId="{F6769D39-8502-4A65-8F58-01B61C4C7814}" dt="2026-08-31T16:56:13.864" v="25" actId="34135"/>
          <ac:spMkLst>
            <pc:docMk/>
            <pc:sldMk cId="0" sldId="257"/>
            <ac:spMk id="9218" creationId="{66B06883-170E-E181-351B-C79B6B8BA965}"/>
          </ac:spMkLst>
        </pc:spChg>
        <pc:picChg chg="mod">
          <ac:chgData name="C Melia" userId="51ddeb0d-6788-45d2-9319-219f8b696e28" providerId="ADAL" clId="{F6769D39-8502-4A65-8F58-01B61C4C7814}" dt="2026-08-31T16:56:01.212" v="23" actId="34135"/>
          <ac:picMkLst>
            <pc:docMk/>
            <pc:sldMk cId="0" sldId="257"/>
            <ac:picMk id="9221" creationId="{C44BF932-120D-C0B2-C2DB-BD689619349D}"/>
          </ac:picMkLst>
        </pc:picChg>
      </pc:sldChg>
      <pc:sldChg chg="modSp mod">
        <pc:chgData name="C Melia" userId="51ddeb0d-6788-45d2-9319-219f8b696e28" providerId="ADAL" clId="{F6769D39-8502-4A65-8F58-01B61C4C7814}" dt="2026-08-31T16:54:31.260" v="18" actId="34135"/>
        <pc:sldMkLst>
          <pc:docMk/>
          <pc:sldMk cId="0" sldId="258"/>
        </pc:sldMkLst>
        <pc:spChg chg="mod">
          <ac:chgData name="C Melia" userId="51ddeb0d-6788-45d2-9319-219f8b696e28" providerId="ADAL" clId="{F6769D39-8502-4A65-8F58-01B61C4C7814}" dt="2026-08-31T16:54:31.260" v="18" actId="34135"/>
          <ac:spMkLst>
            <pc:docMk/>
            <pc:sldMk cId="0" sldId="258"/>
            <ac:spMk id="4099" creationId="{227BD1C4-5AD0-4969-DB83-3F997C42DF5A}"/>
          </ac:spMkLst>
        </pc:spChg>
        <pc:spChg chg="mod">
          <ac:chgData name="C Melia" userId="51ddeb0d-6788-45d2-9319-219f8b696e28" providerId="ADAL" clId="{F6769D39-8502-4A65-8F58-01B61C4C7814}" dt="2026-08-31T16:54:31.260" v="18" actId="34135"/>
          <ac:spMkLst>
            <pc:docMk/>
            <pc:sldMk cId="0" sldId="258"/>
            <ac:spMk id="6149" creationId="{CB31106B-23C4-3C04-738C-446AE40F7669}"/>
          </ac:spMkLst>
        </pc:spChg>
        <pc:picChg chg="mod">
          <ac:chgData name="C Melia" userId="51ddeb0d-6788-45d2-9319-219f8b696e28" providerId="ADAL" clId="{F6769D39-8502-4A65-8F58-01B61C4C7814}" dt="2026-08-31T16:54:31.260" v="18" actId="34135"/>
          <ac:picMkLst>
            <pc:docMk/>
            <pc:sldMk cId="0" sldId="258"/>
            <ac:picMk id="6148" creationId="{4CB5688C-F57A-123F-2E58-C753FBFCC97B}"/>
          </ac:picMkLst>
        </pc:picChg>
        <pc:picChg chg="mod">
          <ac:chgData name="C Melia" userId="51ddeb0d-6788-45d2-9319-219f8b696e28" providerId="ADAL" clId="{F6769D39-8502-4A65-8F58-01B61C4C7814}" dt="2026-08-31T16:54:31.260" v="18" actId="34135"/>
          <ac:picMkLst>
            <pc:docMk/>
            <pc:sldMk cId="0" sldId="258"/>
            <ac:picMk id="6150" creationId="{13CC4D67-43CB-3B6D-DCC1-5C07B84F32EB}"/>
          </ac:picMkLst>
        </pc:picChg>
      </pc:sldChg>
      <pc:sldChg chg="modSp mod">
        <pc:chgData name="C Melia" userId="51ddeb0d-6788-45d2-9319-219f8b696e28" providerId="ADAL" clId="{F6769D39-8502-4A65-8F58-01B61C4C7814}" dt="2026-08-31T16:57:04.704" v="30" actId="34135"/>
        <pc:sldMkLst>
          <pc:docMk/>
          <pc:sldMk cId="0" sldId="260"/>
        </pc:sldMkLst>
        <pc:spChg chg="mod">
          <ac:chgData name="C Melia" userId="51ddeb0d-6788-45d2-9319-219f8b696e28" providerId="ADAL" clId="{F6769D39-8502-4A65-8F58-01B61C4C7814}" dt="2026-08-31T16:57:04.704" v="30" actId="34135"/>
          <ac:spMkLst>
            <pc:docMk/>
            <pc:sldMk cId="0" sldId="260"/>
            <ac:spMk id="12290" creationId="{DFC37C67-B7AF-1A96-B905-F8362F800B66}"/>
          </ac:spMkLst>
        </pc:spChg>
        <pc:spChg chg="mod">
          <ac:chgData name="C Melia" userId="51ddeb0d-6788-45d2-9319-219f8b696e28" providerId="ADAL" clId="{F6769D39-8502-4A65-8F58-01B61C4C7814}" dt="2026-08-31T16:57:04.704" v="30" actId="34135"/>
          <ac:spMkLst>
            <pc:docMk/>
            <pc:sldMk cId="0" sldId="260"/>
            <ac:spMk id="12291" creationId="{E98FD6B7-EB41-E535-400C-FEF7DDF86F42}"/>
          </ac:spMkLst>
        </pc:spChg>
        <pc:picChg chg="mod">
          <ac:chgData name="C Melia" userId="51ddeb0d-6788-45d2-9319-219f8b696e28" providerId="ADAL" clId="{F6769D39-8502-4A65-8F58-01B61C4C7814}" dt="2026-08-31T16:57:04.704" v="30" actId="34135"/>
          <ac:picMkLst>
            <pc:docMk/>
            <pc:sldMk cId="0" sldId="260"/>
            <ac:picMk id="2" creationId="{644B99F3-9805-C12D-F370-69778368CE1D}"/>
          </ac:picMkLst>
        </pc:picChg>
        <pc:picChg chg="mod">
          <ac:chgData name="C Melia" userId="51ddeb0d-6788-45d2-9319-219f8b696e28" providerId="ADAL" clId="{F6769D39-8502-4A65-8F58-01B61C4C7814}" dt="2026-08-31T16:57:04.704" v="30" actId="34135"/>
          <ac:picMkLst>
            <pc:docMk/>
            <pc:sldMk cId="0" sldId="260"/>
            <ac:picMk id="12293" creationId="{E496EA90-61B8-8B46-748A-8A2065D13847}"/>
          </ac:picMkLst>
        </pc:picChg>
        <pc:picChg chg="mod">
          <ac:chgData name="C Melia" userId="51ddeb0d-6788-45d2-9319-219f8b696e28" providerId="ADAL" clId="{F6769D39-8502-4A65-8F58-01B61C4C7814}" dt="2026-08-31T16:57:04.704" v="30" actId="34135"/>
          <ac:picMkLst>
            <pc:docMk/>
            <pc:sldMk cId="0" sldId="260"/>
            <ac:picMk id="12294" creationId="{26392635-8109-ED9A-D746-208E2A7D0642}"/>
          </ac:picMkLst>
        </pc:picChg>
        <pc:picChg chg="mod">
          <ac:chgData name="C Melia" userId="51ddeb0d-6788-45d2-9319-219f8b696e28" providerId="ADAL" clId="{F6769D39-8502-4A65-8F58-01B61C4C7814}" dt="2026-08-31T16:57:04.704" v="30" actId="34135"/>
          <ac:picMkLst>
            <pc:docMk/>
            <pc:sldMk cId="0" sldId="260"/>
            <ac:picMk id="12295" creationId="{149BD003-AB0B-C358-83F5-5F5780A1B0D0}"/>
          </ac:picMkLst>
        </pc:picChg>
      </pc:sldChg>
      <pc:sldChg chg="modSp mod">
        <pc:chgData name="C Melia" userId="51ddeb0d-6788-45d2-9319-219f8b696e28" providerId="ADAL" clId="{F6769D39-8502-4A65-8F58-01B61C4C7814}" dt="2026-08-31T16:57:35.049" v="35" actId="34135"/>
        <pc:sldMkLst>
          <pc:docMk/>
          <pc:sldMk cId="0" sldId="263"/>
        </pc:sldMkLst>
        <pc:spChg chg="mod">
          <ac:chgData name="C Melia" userId="51ddeb0d-6788-45d2-9319-219f8b696e28" providerId="ADAL" clId="{F6769D39-8502-4A65-8F58-01B61C4C7814}" dt="2026-08-31T16:57:29.663" v="31" actId="34135"/>
          <ac:spMkLst>
            <pc:docMk/>
            <pc:sldMk cId="0" sldId="263"/>
            <ac:spMk id="7171" creationId="{1DBED84F-35AE-0C13-3C7C-7A84F76FF235}"/>
          </ac:spMkLst>
        </pc:spChg>
        <pc:spChg chg="mod">
          <ac:chgData name="C Melia" userId="51ddeb0d-6788-45d2-9319-219f8b696e28" providerId="ADAL" clId="{F6769D39-8502-4A65-8F58-01B61C4C7814}" dt="2026-08-31T16:57:35.049" v="35" actId="34135"/>
          <ac:spMkLst>
            <pc:docMk/>
            <pc:sldMk cId="0" sldId="263"/>
            <ac:spMk id="13314" creationId="{ADE29307-BA07-BD37-D8B0-86C59052AD7C}"/>
          </ac:spMkLst>
        </pc:spChg>
        <pc:picChg chg="mod">
          <ac:chgData name="C Melia" userId="51ddeb0d-6788-45d2-9319-219f8b696e28" providerId="ADAL" clId="{F6769D39-8502-4A65-8F58-01B61C4C7814}" dt="2026-08-31T16:57:32.432" v="33" actId="34135"/>
          <ac:picMkLst>
            <pc:docMk/>
            <pc:sldMk cId="0" sldId="263"/>
            <ac:picMk id="13317" creationId="{89EF8DA3-3946-C661-3F72-C1AFAC719576}"/>
          </ac:picMkLst>
        </pc:picChg>
      </pc:sldChg>
      <pc:sldChg chg="modSp mod ord">
        <pc:chgData name="C Melia" userId="51ddeb0d-6788-45d2-9319-219f8b696e28" providerId="ADAL" clId="{F6769D39-8502-4A65-8F58-01B61C4C7814}" dt="2026-08-31T16:58:25.703" v="42" actId="34135"/>
        <pc:sldMkLst>
          <pc:docMk/>
          <pc:sldMk cId="0" sldId="267"/>
        </pc:sldMkLst>
        <pc:spChg chg="mod">
          <ac:chgData name="C Melia" userId="51ddeb0d-6788-45d2-9319-219f8b696e28" providerId="ADAL" clId="{F6769D39-8502-4A65-8F58-01B61C4C7814}" dt="2026-08-31T16:58:25.703" v="42" actId="34135"/>
          <ac:spMkLst>
            <pc:docMk/>
            <pc:sldMk cId="0" sldId="267"/>
            <ac:spMk id="16386" creationId="{EAA25CCC-6913-FC0E-B30F-EFC8A6212354}"/>
          </ac:spMkLst>
        </pc:spChg>
        <pc:spChg chg="mod">
          <ac:chgData name="C Melia" userId="51ddeb0d-6788-45d2-9319-219f8b696e28" providerId="ADAL" clId="{F6769D39-8502-4A65-8F58-01B61C4C7814}" dt="2026-08-31T16:58:25.703" v="42" actId="34135"/>
          <ac:spMkLst>
            <pc:docMk/>
            <pc:sldMk cId="0" sldId="267"/>
            <ac:spMk id="18435" creationId="{864F266A-212E-852B-3E51-3C7AFD024046}"/>
          </ac:spMkLst>
        </pc:spChg>
        <pc:spChg chg="mod">
          <ac:chgData name="C Melia" userId="51ddeb0d-6788-45d2-9319-219f8b696e28" providerId="ADAL" clId="{F6769D39-8502-4A65-8F58-01B61C4C7814}" dt="2026-08-31T16:58:25.703" v="42" actId="34135"/>
          <ac:spMkLst>
            <pc:docMk/>
            <pc:sldMk cId="0" sldId="267"/>
            <ac:spMk id="18438" creationId="{93252AE6-689F-3CD3-F9B9-D6BD2C172810}"/>
          </ac:spMkLst>
        </pc:spChg>
        <pc:picChg chg="mod">
          <ac:chgData name="C Melia" userId="51ddeb0d-6788-45d2-9319-219f8b696e28" providerId="ADAL" clId="{F6769D39-8502-4A65-8F58-01B61C4C7814}" dt="2026-08-31T16:58:25.703" v="42" actId="34135"/>
          <ac:picMkLst>
            <pc:docMk/>
            <pc:sldMk cId="0" sldId="267"/>
            <ac:picMk id="18436" creationId="{793C0445-D0BC-F0B7-1BD0-15D1B623FC51}"/>
          </ac:picMkLst>
        </pc:picChg>
        <pc:picChg chg="mod">
          <ac:chgData name="C Melia" userId="51ddeb0d-6788-45d2-9319-219f8b696e28" providerId="ADAL" clId="{F6769D39-8502-4A65-8F58-01B61C4C7814}" dt="2026-08-31T16:58:25.703" v="42" actId="34135"/>
          <ac:picMkLst>
            <pc:docMk/>
            <pc:sldMk cId="0" sldId="267"/>
            <ac:picMk id="18437" creationId="{C330F620-3D4C-A95B-2DE0-1D72BE7DA6FF}"/>
          </ac:picMkLst>
        </pc:picChg>
        <pc:picChg chg="mod">
          <ac:chgData name="C Melia" userId="51ddeb0d-6788-45d2-9319-219f8b696e28" providerId="ADAL" clId="{F6769D39-8502-4A65-8F58-01B61C4C7814}" dt="2026-08-31T16:58:25.703" v="42" actId="34135"/>
          <ac:picMkLst>
            <pc:docMk/>
            <pc:sldMk cId="0" sldId="267"/>
            <ac:picMk id="18439" creationId="{2F9CEFDC-E684-7C45-1E51-50E0D5935B42}"/>
          </ac:picMkLst>
        </pc:picChg>
        <pc:picChg chg="mod">
          <ac:chgData name="C Melia" userId="51ddeb0d-6788-45d2-9319-219f8b696e28" providerId="ADAL" clId="{F6769D39-8502-4A65-8F58-01B61C4C7814}" dt="2026-08-31T16:58:25.703" v="42" actId="34135"/>
          <ac:picMkLst>
            <pc:docMk/>
            <pc:sldMk cId="0" sldId="267"/>
            <ac:picMk id="18440" creationId="{9B7BBC89-530A-B6C8-3C55-87015067F395}"/>
          </ac:picMkLst>
        </pc:picChg>
        <pc:picChg chg="mod">
          <ac:chgData name="C Melia" userId="51ddeb0d-6788-45d2-9319-219f8b696e28" providerId="ADAL" clId="{F6769D39-8502-4A65-8F58-01B61C4C7814}" dt="2026-08-31T16:58:25.703" v="42" actId="34135"/>
          <ac:picMkLst>
            <pc:docMk/>
            <pc:sldMk cId="0" sldId="267"/>
            <ac:picMk id="18441" creationId="{800B5CF6-A557-9262-838B-2F416CDE6F99}"/>
          </ac:picMkLst>
        </pc:picChg>
      </pc:sldChg>
      <pc:sldChg chg="modSp mod">
        <pc:chgData name="C Melia" userId="51ddeb0d-6788-45d2-9319-219f8b696e28" providerId="ADAL" clId="{F6769D39-8502-4A65-8F58-01B61C4C7814}" dt="2026-08-31T16:56:27.918" v="26" actId="34135"/>
        <pc:sldMkLst>
          <pc:docMk/>
          <pc:sldMk cId="0" sldId="268"/>
        </pc:sldMkLst>
        <pc:spChg chg="mod">
          <ac:chgData name="C Melia" userId="51ddeb0d-6788-45d2-9319-219f8b696e28" providerId="ADAL" clId="{F6769D39-8502-4A65-8F58-01B61C4C7814}" dt="2026-08-31T16:56:27.918" v="26" actId="34135"/>
          <ac:spMkLst>
            <pc:docMk/>
            <pc:sldMk cId="0" sldId="268"/>
            <ac:spMk id="10242" creationId="{BE752CC1-C0A3-98E5-BAE7-F976A5E1AD12}"/>
          </ac:spMkLst>
        </pc:spChg>
        <pc:spChg chg="mod">
          <ac:chgData name="C Melia" userId="51ddeb0d-6788-45d2-9319-219f8b696e28" providerId="ADAL" clId="{F6769D39-8502-4A65-8F58-01B61C4C7814}" dt="2026-08-31T16:56:27.918" v="26" actId="34135"/>
          <ac:spMkLst>
            <pc:docMk/>
            <pc:sldMk cId="0" sldId="268"/>
            <ac:spMk id="12291" creationId="{65AA49C3-A6EE-AD71-13D2-C29E7AAB052B}"/>
          </ac:spMkLst>
        </pc:spChg>
        <pc:picChg chg="mod">
          <ac:chgData name="C Melia" userId="51ddeb0d-6788-45d2-9319-219f8b696e28" providerId="ADAL" clId="{F6769D39-8502-4A65-8F58-01B61C4C7814}" dt="2026-08-31T16:56:27.918" v="26" actId="34135"/>
          <ac:picMkLst>
            <pc:docMk/>
            <pc:sldMk cId="0" sldId="268"/>
            <ac:picMk id="10244" creationId="{051C290D-6998-984C-0A46-CE0B026E1EA6}"/>
          </ac:picMkLst>
        </pc:picChg>
        <pc:picChg chg="mod">
          <ac:chgData name="C Melia" userId="51ddeb0d-6788-45d2-9319-219f8b696e28" providerId="ADAL" clId="{F6769D39-8502-4A65-8F58-01B61C4C7814}" dt="2026-08-31T16:56:27.918" v="26" actId="34135"/>
          <ac:picMkLst>
            <pc:docMk/>
            <pc:sldMk cId="0" sldId="268"/>
            <ac:picMk id="10245" creationId="{76876112-CE16-9AE9-ED0C-CC7EAF850C60}"/>
          </ac:picMkLst>
        </pc:picChg>
        <pc:picChg chg="mod">
          <ac:chgData name="C Melia" userId="51ddeb0d-6788-45d2-9319-219f8b696e28" providerId="ADAL" clId="{F6769D39-8502-4A65-8F58-01B61C4C7814}" dt="2026-08-31T16:56:27.918" v="26" actId="34135"/>
          <ac:picMkLst>
            <pc:docMk/>
            <pc:sldMk cId="0" sldId="268"/>
            <ac:picMk id="10246" creationId="{DAC43045-989A-6C76-E365-0A213F60C34F}"/>
          </ac:picMkLst>
        </pc:picChg>
        <pc:picChg chg="mod">
          <ac:chgData name="C Melia" userId="51ddeb0d-6788-45d2-9319-219f8b696e28" providerId="ADAL" clId="{F6769D39-8502-4A65-8F58-01B61C4C7814}" dt="2026-08-31T16:56:27.918" v="26" actId="34135"/>
          <ac:picMkLst>
            <pc:docMk/>
            <pc:sldMk cId="0" sldId="268"/>
            <ac:picMk id="10247" creationId="{4BDC0A1C-8D6D-8C5D-CFD7-C8270F8BBC88}"/>
          </ac:picMkLst>
        </pc:picChg>
        <pc:picChg chg="mod">
          <ac:chgData name="C Melia" userId="51ddeb0d-6788-45d2-9319-219f8b696e28" providerId="ADAL" clId="{F6769D39-8502-4A65-8F58-01B61C4C7814}" dt="2026-08-31T16:56:27.918" v="26" actId="34135"/>
          <ac:picMkLst>
            <pc:docMk/>
            <pc:sldMk cId="0" sldId="268"/>
            <ac:picMk id="10248" creationId="{661191D7-696E-EC68-81AB-643968754F25}"/>
          </ac:picMkLst>
        </pc:picChg>
      </pc:sldChg>
      <pc:sldChg chg="modSp mod">
        <pc:chgData name="C Melia" userId="51ddeb0d-6788-45d2-9319-219f8b696e28" providerId="ADAL" clId="{F6769D39-8502-4A65-8F58-01B61C4C7814}" dt="2026-08-31T16:58:04.026" v="38" actId="34135"/>
        <pc:sldMkLst>
          <pc:docMk/>
          <pc:sldMk cId="0" sldId="270"/>
        </pc:sldMkLst>
        <pc:spChg chg="mod">
          <ac:chgData name="C Melia" userId="51ddeb0d-6788-45d2-9319-219f8b696e28" providerId="ADAL" clId="{F6769D39-8502-4A65-8F58-01B61C4C7814}" dt="2026-08-31T16:57:59.850" v="37" actId="34135"/>
          <ac:spMkLst>
            <pc:docMk/>
            <pc:sldMk cId="0" sldId="270"/>
            <ac:spMk id="8195" creationId="{ECCB8DF0-8081-CF82-7D6E-36E34A7E2BC4}"/>
          </ac:spMkLst>
        </pc:spChg>
        <pc:spChg chg="mod">
          <ac:chgData name="C Melia" userId="51ddeb0d-6788-45d2-9319-219f8b696e28" providerId="ADAL" clId="{F6769D39-8502-4A65-8F58-01B61C4C7814}" dt="2026-08-31T16:58:04.026" v="38" actId="34135"/>
          <ac:spMkLst>
            <pc:docMk/>
            <pc:sldMk cId="0" sldId="270"/>
            <ac:spMk id="15362" creationId="{4713BFF5-EF62-5ABB-1DCE-A40E75672CAB}"/>
          </ac:spMkLst>
        </pc:spChg>
        <pc:spChg chg="mod">
          <ac:chgData name="C Melia" userId="51ddeb0d-6788-45d2-9319-219f8b696e28" providerId="ADAL" clId="{F6769D39-8502-4A65-8F58-01B61C4C7814}" dt="2026-08-31T16:57:59.850" v="37" actId="34135"/>
          <ac:spMkLst>
            <pc:docMk/>
            <pc:sldMk cId="0" sldId="270"/>
            <ac:spMk id="15364" creationId="{2539739C-6319-50D9-3A58-CE3F1F923513}"/>
          </ac:spMkLst>
        </pc:spChg>
        <pc:picChg chg="mod">
          <ac:chgData name="C Melia" userId="51ddeb0d-6788-45d2-9319-219f8b696e28" providerId="ADAL" clId="{F6769D39-8502-4A65-8F58-01B61C4C7814}" dt="2026-08-31T16:57:59.850" v="37" actId="34135"/>
          <ac:picMkLst>
            <pc:docMk/>
            <pc:sldMk cId="0" sldId="270"/>
            <ac:picMk id="15365" creationId="{9200005C-6BBF-204F-1F53-B672B9FE552E}"/>
          </ac:picMkLst>
        </pc:picChg>
        <pc:picChg chg="mod">
          <ac:chgData name="C Melia" userId="51ddeb0d-6788-45d2-9319-219f8b696e28" providerId="ADAL" clId="{F6769D39-8502-4A65-8F58-01B61C4C7814}" dt="2026-08-31T16:57:59.850" v="37" actId="34135"/>
          <ac:picMkLst>
            <pc:docMk/>
            <pc:sldMk cId="0" sldId="270"/>
            <ac:picMk id="15366" creationId="{17D80A09-0EE1-175F-EB59-88B3748A18F3}"/>
          </ac:picMkLst>
        </pc:picChg>
      </pc:sldChg>
      <pc:sldChg chg="modSp mod">
        <pc:chgData name="C Melia" userId="51ddeb0d-6788-45d2-9319-219f8b696e28" providerId="ADAL" clId="{F6769D39-8502-4A65-8F58-01B61C4C7814}" dt="2026-08-31T16:54:19.507" v="17" actId="34135"/>
        <pc:sldMkLst>
          <pc:docMk/>
          <pc:sldMk cId="0" sldId="273"/>
        </pc:sldMkLst>
        <pc:spChg chg="mod">
          <ac:chgData name="C Melia" userId="51ddeb0d-6788-45d2-9319-219f8b696e28" providerId="ADAL" clId="{F6769D39-8502-4A65-8F58-01B61C4C7814}" dt="2026-08-31T16:54:19.507" v="17" actId="34135"/>
          <ac:spMkLst>
            <pc:docMk/>
            <pc:sldMk cId="0" sldId="273"/>
            <ac:spMk id="5123" creationId="{A35C385E-619B-78D1-745B-4BF3DA1F303B}"/>
          </ac:spMkLst>
        </pc:spChg>
      </pc:sldChg>
      <pc:sldChg chg="modSp mod">
        <pc:chgData name="C Melia" userId="51ddeb0d-6788-45d2-9319-219f8b696e28" providerId="ADAL" clId="{F6769D39-8502-4A65-8F58-01B61C4C7814}" dt="2026-08-31T16:53:31.034" v="15" actId="34135"/>
        <pc:sldMkLst>
          <pc:docMk/>
          <pc:sldMk cId="0" sldId="274"/>
        </pc:sldMkLst>
        <pc:spChg chg="mod">
          <ac:chgData name="C Melia" userId="51ddeb0d-6788-45d2-9319-219f8b696e28" providerId="ADAL" clId="{F6769D39-8502-4A65-8F58-01B61C4C7814}" dt="2026-08-31T16:52:44.190" v="3" actId="34135"/>
          <ac:spMkLst>
            <pc:docMk/>
            <pc:sldMk cId="0" sldId="274"/>
            <ac:spMk id="4098" creationId="{DF18971A-04A2-5C1C-8F12-0190FEEB9C83}"/>
          </ac:spMkLst>
        </pc:spChg>
        <pc:picChg chg="mod">
          <ac:chgData name="C Melia" userId="51ddeb0d-6788-45d2-9319-219f8b696e28" providerId="ADAL" clId="{F6769D39-8502-4A65-8F58-01B61C4C7814}" dt="2026-08-31T16:53:31.034" v="15" actId="34135"/>
          <ac:picMkLst>
            <pc:docMk/>
            <pc:sldMk cId="0" sldId="274"/>
            <ac:picMk id="4100" creationId="{D6BA4401-D609-607F-F808-B836F7CE87D3}"/>
          </ac:picMkLst>
        </pc:picChg>
        <pc:picChg chg="mod">
          <ac:chgData name="C Melia" userId="51ddeb0d-6788-45d2-9319-219f8b696e28" providerId="ADAL" clId="{F6769D39-8502-4A65-8F58-01B61C4C7814}" dt="2026-08-31T16:53:23.798" v="13" actId="34135"/>
          <ac:picMkLst>
            <pc:docMk/>
            <pc:sldMk cId="0" sldId="274"/>
            <ac:picMk id="4101" creationId="{40BEA60D-E36E-54D9-6EB9-76F6FE5B30E2}"/>
          </ac:picMkLst>
        </pc:picChg>
        <pc:picChg chg="mod">
          <ac:chgData name="C Melia" userId="51ddeb0d-6788-45d2-9319-219f8b696e28" providerId="ADAL" clId="{F6769D39-8502-4A65-8F58-01B61C4C7814}" dt="2026-08-31T16:53:09.276" v="10" actId="34135"/>
          <ac:picMkLst>
            <pc:docMk/>
            <pc:sldMk cId="0" sldId="274"/>
            <ac:picMk id="4102" creationId="{D1893620-665F-3C3B-01BF-32851E6CC1B2}"/>
          </ac:picMkLst>
        </pc:picChg>
        <pc:picChg chg="mod">
          <ac:chgData name="C Melia" userId="51ddeb0d-6788-45d2-9319-219f8b696e28" providerId="ADAL" clId="{F6769D39-8502-4A65-8F58-01B61C4C7814}" dt="2026-08-31T16:53:03.128" v="8" actId="34135"/>
          <ac:picMkLst>
            <pc:docMk/>
            <pc:sldMk cId="0" sldId="274"/>
            <ac:picMk id="4103" creationId="{D9CAC987-243F-65C9-D477-16736045430F}"/>
          </ac:picMkLst>
        </pc:picChg>
        <pc:picChg chg="mod">
          <ac:chgData name="C Melia" userId="51ddeb0d-6788-45d2-9319-219f8b696e28" providerId="ADAL" clId="{F6769D39-8502-4A65-8F58-01B61C4C7814}" dt="2026-08-31T16:53:06.140" v="9" actId="34135"/>
          <ac:picMkLst>
            <pc:docMk/>
            <pc:sldMk cId="0" sldId="274"/>
            <ac:picMk id="4104" creationId="{47642A14-F63F-CB41-E5F4-A5FD21197A05}"/>
          </ac:picMkLst>
        </pc:picChg>
      </pc:sldChg>
      <pc:sldChg chg="modSp mod">
        <pc:chgData name="C Melia" userId="51ddeb0d-6788-45d2-9319-219f8b696e28" providerId="ADAL" clId="{F6769D39-8502-4A65-8F58-01B61C4C7814}" dt="2026-08-31T16:55:33.587" v="22" actId="34135"/>
        <pc:sldMkLst>
          <pc:docMk/>
          <pc:sldMk cId="0" sldId="277"/>
        </pc:sldMkLst>
        <pc:picChg chg="mod">
          <ac:chgData name="C Melia" userId="51ddeb0d-6788-45d2-9319-219f8b696e28" providerId="ADAL" clId="{F6769D39-8502-4A65-8F58-01B61C4C7814}" dt="2026-08-31T16:55:33.587" v="22" actId="34135"/>
          <ac:picMkLst>
            <pc:docMk/>
            <pc:sldMk cId="0" sldId="277"/>
            <ac:picMk id="8194" creationId="{902FE3BE-80D3-5E77-1A31-064B14901372}"/>
          </ac:picMkLst>
        </pc:picChg>
        <pc:picChg chg="mod">
          <ac:chgData name="C Melia" userId="51ddeb0d-6788-45d2-9319-219f8b696e28" providerId="ADAL" clId="{F6769D39-8502-4A65-8F58-01B61C4C7814}" dt="2026-08-31T16:55:33.587" v="22" actId="34135"/>
          <ac:picMkLst>
            <pc:docMk/>
            <pc:sldMk cId="0" sldId="277"/>
            <ac:picMk id="8195" creationId="{1FA07F25-6FE2-1C82-D7F8-C61E3649DAF8}"/>
          </ac:picMkLst>
        </pc:picChg>
        <pc:picChg chg="mod">
          <ac:chgData name="C Melia" userId="51ddeb0d-6788-45d2-9319-219f8b696e28" providerId="ADAL" clId="{F6769D39-8502-4A65-8F58-01B61C4C7814}" dt="2026-08-31T16:55:33.587" v="22" actId="34135"/>
          <ac:picMkLst>
            <pc:docMk/>
            <pc:sldMk cId="0" sldId="277"/>
            <ac:picMk id="8196" creationId="{BD9A14EA-9F9E-F0C0-1F00-B4B69ACF1CF4}"/>
          </ac:picMkLst>
        </pc:picChg>
        <pc:picChg chg="mod">
          <ac:chgData name="C Melia" userId="51ddeb0d-6788-45d2-9319-219f8b696e28" providerId="ADAL" clId="{F6769D39-8502-4A65-8F58-01B61C4C7814}" dt="2026-08-31T16:55:33.587" v="22" actId="34135"/>
          <ac:picMkLst>
            <pc:docMk/>
            <pc:sldMk cId="0" sldId="277"/>
            <ac:picMk id="8197" creationId="{2EBCEBB6-D751-2022-FC4E-DAB7BF197443}"/>
          </ac:picMkLst>
        </pc:picChg>
      </pc:sldChg>
      <pc:sldChg chg="modSp mod">
        <pc:chgData name="C Melia" userId="51ddeb0d-6788-45d2-9319-219f8b696e28" providerId="ADAL" clId="{F6769D39-8502-4A65-8F58-01B61C4C7814}" dt="2026-08-31T16:57:46.403" v="36" actId="34135"/>
        <pc:sldMkLst>
          <pc:docMk/>
          <pc:sldMk cId="0" sldId="280"/>
        </pc:sldMkLst>
        <pc:spChg chg="mod">
          <ac:chgData name="C Melia" userId="51ddeb0d-6788-45d2-9319-219f8b696e28" providerId="ADAL" clId="{F6769D39-8502-4A65-8F58-01B61C4C7814}" dt="2026-08-31T16:57:46.403" v="36" actId="34135"/>
          <ac:spMkLst>
            <pc:docMk/>
            <pc:sldMk cId="0" sldId="280"/>
            <ac:spMk id="14338" creationId="{2FD72A49-BC8C-97D9-14B0-4B1305136E5E}"/>
          </ac:spMkLst>
        </pc:spChg>
        <pc:spChg chg="mod">
          <ac:chgData name="C Melia" userId="51ddeb0d-6788-45d2-9319-219f8b696e28" providerId="ADAL" clId="{F6769D39-8502-4A65-8F58-01B61C4C7814}" dt="2026-08-31T16:57:46.403" v="36" actId="34135"/>
          <ac:spMkLst>
            <pc:docMk/>
            <pc:sldMk cId="0" sldId="280"/>
            <ac:spMk id="14339" creationId="{858C7561-96AB-1999-43C3-2A7893640A18}"/>
          </ac:spMkLst>
        </pc:spChg>
        <pc:spChg chg="mod">
          <ac:chgData name="C Melia" userId="51ddeb0d-6788-45d2-9319-219f8b696e28" providerId="ADAL" clId="{F6769D39-8502-4A65-8F58-01B61C4C7814}" dt="2026-08-31T16:57:46.403" v="36" actId="34135"/>
          <ac:spMkLst>
            <pc:docMk/>
            <pc:sldMk cId="0" sldId="280"/>
            <ac:spMk id="14342" creationId="{B31C632D-A74E-14E0-D5F1-19D93B2B5815}"/>
          </ac:spMkLst>
        </pc:spChg>
        <pc:spChg chg="mod">
          <ac:chgData name="C Melia" userId="51ddeb0d-6788-45d2-9319-219f8b696e28" providerId="ADAL" clId="{F6769D39-8502-4A65-8F58-01B61C4C7814}" dt="2026-08-31T16:57:46.403" v="36" actId="34135"/>
          <ac:spMkLst>
            <pc:docMk/>
            <pc:sldMk cId="0" sldId="280"/>
            <ac:spMk id="14343" creationId="{4B7E884B-40E6-9E33-D372-8A7A7DCADA10}"/>
          </ac:spMkLst>
        </pc:spChg>
        <pc:picChg chg="mod">
          <ac:chgData name="C Melia" userId="51ddeb0d-6788-45d2-9319-219f8b696e28" providerId="ADAL" clId="{F6769D39-8502-4A65-8F58-01B61C4C7814}" dt="2026-08-31T16:57:46.403" v="36" actId="34135"/>
          <ac:picMkLst>
            <pc:docMk/>
            <pc:sldMk cId="0" sldId="280"/>
            <ac:picMk id="14340" creationId="{F66C5D1A-6578-4C0D-F80F-1E5D9D61E4C7}"/>
          </ac:picMkLst>
        </pc:picChg>
        <pc:picChg chg="mod">
          <ac:chgData name="C Melia" userId="51ddeb0d-6788-45d2-9319-219f8b696e28" providerId="ADAL" clId="{F6769D39-8502-4A65-8F58-01B61C4C7814}" dt="2026-08-31T16:57:46.403" v="36" actId="34135"/>
          <ac:picMkLst>
            <pc:docMk/>
            <pc:sldMk cId="0" sldId="280"/>
            <ac:picMk id="14341" creationId="{DD77EB8F-5DB3-FC02-6239-B89B69E67811}"/>
          </ac:picMkLst>
        </pc:picChg>
        <pc:picChg chg="mod">
          <ac:chgData name="C Melia" userId="51ddeb0d-6788-45d2-9319-219f8b696e28" providerId="ADAL" clId="{F6769D39-8502-4A65-8F58-01B61C4C7814}" dt="2026-08-31T16:57:46.403" v="36" actId="34135"/>
          <ac:picMkLst>
            <pc:docMk/>
            <pc:sldMk cId="0" sldId="280"/>
            <ac:picMk id="14344" creationId="{E7ED3B4E-05B5-8775-7CC3-706C6555CB17}"/>
          </ac:picMkLst>
        </pc:picChg>
      </pc:sldChg>
      <pc:sldChg chg="modSp mod">
        <pc:chgData name="C Melia" userId="51ddeb0d-6788-45d2-9319-219f8b696e28" providerId="ADAL" clId="{F6769D39-8502-4A65-8F58-01B61C4C7814}" dt="2026-08-31T16:56:50.550" v="29" actId="34135"/>
        <pc:sldMkLst>
          <pc:docMk/>
          <pc:sldMk cId="0" sldId="282"/>
        </pc:sldMkLst>
        <pc:spChg chg="mod">
          <ac:chgData name="C Melia" userId="51ddeb0d-6788-45d2-9319-219f8b696e28" providerId="ADAL" clId="{F6769D39-8502-4A65-8F58-01B61C4C7814}" dt="2026-08-31T16:56:50.550" v="29" actId="34135"/>
          <ac:spMkLst>
            <pc:docMk/>
            <pc:sldMk cId="0" sldId="282"/>
            <ac:spMk id="2" creationId="{EFC90FA8-3DA6-7A4A-4442-A12F218BF23D}"/>
          </ac:spMkLst>
        </pc:spChg>
        <pc:spChg chg="mod">
          <ac:chgData name="C Melia" userId="51ddeb0d-6788-45d2-9319-219f8b696e28" providerId="ADAL" clId="{F6769D39-8502-4A65-8F58-01B61C4C7814}" dt="2026-08-31T16:56:41.325" v="27" actId="34135"/>
          <ac:spMkLst>
            <pc:docMk/>
            <pc:sldMk cId="0" sldId="282"/>
            <ac:spMk id="3" creationId="{419F6380-4C9C-4B6A-DE13-22201D43B75C}"/>
          </ac:spMkLst>
        </pc:spChg>
        <pc:picChg chg="mod">
          <ac:chgData name="C Melia" userId="51ddeb0d-6788-45d2-9319-219f8b696e28" providerId="ADAL" clId="{F6769D39-8502-4A65-8F58-01B61C4C7814}" dt="2026-08-31T16:56:47.039" v="28" actId="34135"/>
          <ac:picMkLst>
            <pc:docMk/>
            <pc:sldMk cId="0" sldId="282"/>
            <ac:picMk id="11268" creationId="{73B19502-9D58-C6EC-347D-FA22CF00A0CB}"/>
          </ac:picMkLst>
        </pc:picChg>
      </pc:sldChg>
      <pc:sldChg chg="modSp mod">
        <pc:chgData name="C Melia" userId="51ddeb0d-6788-45d2-9319-219f8b696e28" providerId="ADAL" clId="{F6769D39-8502-4A65-8F58-01B61C4C7814}" dt="2026-08-31T16:55:08.364" v="21" actId="34135"/>
        <pc:sldMkLst>
          <pc:docMk/>
          <pc:sldMk cId="0" sldId="283"/>
        </pc:sldMkLst>
        <pc:spChg chg="mod">
          <ac:chgData name="C Melia" userId="51ddeb0d-6788-45d2-9319-219f8b696e28" providerId="ADAL" clId="{F6769D39-8502-4A65-8F58-01B61C4C7814}" dt="2026-08-31T16:55:05.426" v="20" actId="34135"/>
          <ac:spMkLst>
            <pc:docMk/>
            <pc:sldMk cId="0" sldId="283"/>
            <ac:spMk id="7170" creationId="{61EAC672-B250-96FA-EAAF-8113850C76F9}"/>
          </ac:spMkLst>
        </pc:spChg>
        <pc:spChg chg="mod">
          <ac:chgData name="C Melia" userId="51ddeb0d-6788-45d2-9319-219f8b696e28" providerId="ADAL" clId="{F6769D39-8502-4A65-8F58-01B61C4C7814}" dt="2026-08-31T16:55:08.364" v="21" actId="34135"/>
          <ac:spMkLst>
            <pc:docMk/>
            <pc:sldMk cId="0" sldId="283"/>
            <ac:spMk id="7171" creationId="{542266B7-6E69-506F-5F86-73C24AB1CD7E}"/>
          </ac:spMkLst>
        </pc:spChg>
        <pc:spChg chg="mod">
          <ac:chgData name="C Melia" userId="51ddeb0d-6788-45d2-9319-219f8b696e28" providerId="ADAL" clId="{F6769D39-8502-4A65-8F58-01B61C4C7814}" dt="2026-08-31T16:55:01.066" v="19" actId="34135"/>
          <ac:spMkLst>
            <pc:docMk/>
            <pc:sldMk cId="0" sldId="283"/>
            <ac:spMk id="7172" creationId="{DA95E491-B504-9875-ACBC-4A6A7DE950C2}"/>
          </ac:spMkLst>
        </pc:spChg>
      </pc:sldChg>
      <pc:sldChg chg="modSp mod">
        <pc:chgData name="C Melia" userId="51ddeb0d-6788-45d2-9319-219f8b696e28" providerId="ADAL" clId="{F6769D39-8502-4A65-8F58-01B61C4C7814}" dt="2026-08-31T16:53:51.543" v="16" actId="34135"/>
        <pc:sldMkLst>
          <pc:docMk/>
          <pc:sldMk cId="0" sldId="284"/>
        </pc:sldMkLst>
        <pc:spChg chg="mod">
          <ac:chgData name="C Melia" userId="51ddeb0d-6788-45d2-9319-219f8b696e28" providerId="ADAL" clId="{F6769D39-8502-4A65-8F58-01B61C4C7814}" dt="2026-08-31T16:53:51.543" v="16" actId="34135"/>
          <ac:spMkLst>
            <pc:docMk/>
            <pc:sldMk cId="0" sldId="284"/>
            <ac:spMk id="3075" creationId="{18675E75-CADD-F446-4E38-DFB8AE96E1E1}"/>
          </ac:spMkLst>
        </pc:spChg>
        <pc:picChg chg="mod">
          <ac:chgData name="C Melia" userId="51ddeb0d-6788-45d2-9319-219f8b696e28" providerId="ADAL" clId="{F6769D39-8502-4A65-8F58-01B61C4C7814}" dt="2026-08-31T16:53:51.543" v="16" actId="34135"/>
          <ac:picMkLst>
            <pc:docMk/>
            <pc:sldMk cId="0" sldId="284"/>
            <ac:picMk id="3076" creationId="{ED31E20C-8330-7BA6-92F7-76A2B9F38B39}"/>
          </ac:picMkLst>
        </pc:picChg>
        <pc:picChg chg="mod">
          <ac:chgData name="C Melia" userId="51ddeb0d-6788-45d2-9319-219f8b696e28" providerId="ADAL" clId="{F6769D39-8502-4A65-8F58-01B61C4C7814}" dt="2026-08-31T16:53:51.543" v="16" actId="34135"/>
          <ac:picMkLst>
            <pc:docMk/>
            <pc:sldMk cId="0" sldId="284"/>
            <ac:picMk id="3077" creationId="{5FD851B4-E504-A0B8-6F66-B6B94F0F0D06}"/>
          </ac:picMkLst>
        </pc:picChg>
        <pc:picChg chg="mod">
          <ac:chgData name="C Melia" userId="51ddeb0d-6788-45d2-9319-219f8b696e28" providerId="ADAL" clId="{F6769D39-8502-4A65-8F58-01B61C4C7814}" dt="2026-08-31T16:53:51.543" v="16" actId="34135"/>
          <ac:picMkLst>
            <pc:docMk/>
            <pc:sldMk cId="0" sldId="284"/>
            <ac:picMk id="3078" creationId="{DFE6360D-E60E-26F1-9143-6AA591E983AB}"/>
          </ac:picMkLst>
        </pc:picChg>
      </pc:sldChg>
      <pc:sldChg chg="modSp mod">
        <pc:chgData name="C Melia" userId="51ddeb0d-6788-45d2-9319-219f8b696e28" providerId="ADAL" clId="{F6769D39-8502-4A65-8F58-01B61C4C7814}" dt="2026-08-31T16:58:11.617" v="39" actId="34135"/>
        <pc:sldMkLst>
          <pc:docMk/>
          <pc:sldMk cId="0" sldId="289"/>
        </pc:sldMkLst>
        <pc:spChg chg="mod">
          <ac:chgData name="C Melia" userId="51ddeb0d-6788-45d2-9319-219f8b696e28" providerId="ADAL" clId="{F6769D39-8502-4A65-8F58-01B61C4C7814}" dt="2026-08-31T16:58:11.617" v="39" actId="34135"/>
          <ac:spMkLst>
            <pc:docMk/>
            <pc:sldMk cId="0" sldId="289"/>
            <ac:spMk id="2" creationId="{2E51349B-9329-513C-5642-9CDEE712F43D}"/>
          </ac:spMkLst>
        </pc:spChg>
        <pc:spChg chg="mod">
          <ac:chgData name="C Melia" userId="51ddeb0d-6788-45d2-9319-219f8b696e28" providerId="ADAL" clId="{F6769D39-8502-4A65-8F58-01B61C4C7814}" dt="2026-08-31T16:58:11.617" v="39" actId="34135"/>
          <ac:spMkLst>
            <pc:docMk/>
            <pc:sldMk cId="0" sldId="289"/>
            <ac:spMk id="16388" creationId="{76A56F1C-BAC4-9499-56DB-A8BFD4660C5A}"/>
          </ac:spMkLst>
        </pc:spChg>
        <pc:picChg chg="mod">
          <ac:chgData name="C Melia" userId="51ddeb0d-6788-45d2-9319-219f8b696e28" providerId="ADAL" clId="{F6769D39-8502-4A65-8F58-01B61C4C7814}" dt="2026-08-31T16:58:11.617" v="39" actId="34135"/>
          <ac:picMkLst>
            <pc:docMk/>
            <pc:sldMk cId="0" sldId="289"/>
            <ac:picMk id="16387" creationId="{1224E76D-0B15-4F89-DC7E-025F5B33A6A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58079-4E21-9E14-619B-9B46D3EC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2D0C3-3AA9-276F-B715-70287D3BC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86717-7120-1363-FE7F-9C6B1C8A9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23122-D112-4768-9F73-73A44A4A5F6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0862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F169-827B-97E1-0454-B0FA0288B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49526-B075-6CA1-5FAC-CA05F0DF8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6C4F7-5082-8E2C-DF96-91A0AC167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ADBE8-76FB-4D9C-BB67-1A2D9255135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2018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929B7-FA8E-3FF4-6110-72A49E837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17BD7-7A36-2FC0-B981-843F1B780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5FF97-8433-A6A4-E393-D02388988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4191C-AF13-4980-8020-508A2502055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810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4A31A-E56F-6117-27BF-501F7DE8B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11543-1602-FBF6-5E3F-35C2ABFE9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40086-C6BB-367A-3729-7734742E7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600B0-AAC9-4A35-9796-51AD03EAD71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783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71E02-EAC9-C387-E522-3D9911A9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C1071-A020-47E6-D7F3-F5F2EDA3E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41861-71F7-6362-D464-249BC4F13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6CB3A-3843-4C86-8ECB-92775B406D6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4724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A1A97F8-219E-F0C4-53FC-40AE52D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0192BD1-A63A-07D4-409D-E1D5AAF5D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9E7E5C-848C-2E5C-CE32-DC4E58571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B662B-C265-46A5-B7DF-8D7A0E2A8C4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5871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9B0F964-1177-A441-4EF4-0CE695EF8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B8F108C-BA2C-D91D-6A6E-08EFAFDAC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438AE36-DE98-D82D-47A2-5F034F79F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BA804-9F5D-4747-B011-07A6F8CB8EC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5723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229F538-A7F3-DBBC-7529-79C1F1768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771F67D-DF89-47BF-9752-02ECBDA6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2A6F16B-91C3-1822-1DCA-FC9EA8CA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62DD7-7090-4783-B3D8-A4B12B058D4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3807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AC93F07-84F7-E8FE-BD2A-E0EA7253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E648C81-FB2E-8B8E-D84B-4E0700F2B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2118F3B-463F-16A5-EDCE-1AB12737E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E5336-57A7-4A58-9E34-97ED506288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5145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4DC195C-980E-59A8-8A20-201E422FA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CEB7DBD-3877-423A-82AC-0DDF98149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E95B3EF-D571-D5EA-0375-658DD2C5C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0B217-910B-4D13-B7CA-9149833BFA0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4549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70D805-5FC5-8552-ED58-1D561A667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D1813C-F332-947A-6DEB-FA57482A3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6438B0-6324-0BC3-E0A0-AE3269001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E1A77-8727-4E1C-9259-87B8004E36C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493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A9DFBC2-7905-FDF2-796A-2861D8CBDF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7CC80CB-6873-80EB-40BB-ABC132AC35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89973-0C84-FA48-B795-8FF1A88E21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CA4A6-5A07-0FAA-89E3-A5DA02CFF5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36D98-9BA7-25C9-34E1-CE1B2877E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14C019-881C-407B-8861-4145816F2EC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ptos Display" panose="020B0004020202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ptos Display" panose="020B0004020202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ptos Display" panose="020B0004020202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ptos Display" panose="020B000402020202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ptos Display" panose="020B000402020202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ptos Display" panose="020B000402020202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ptos Display" panose="020B000402020202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contact.us@stjamespri.uk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>
            <a:extLst>
              <a:ext uri="{FF2B5EF4-FFF2-40B4-BE49-F238E27FC236}">
                <a16:creationId xmlns:a16="http://schemas.microsoft.com/office/drawing/2014/main" id="{2473F7D1-0AF6-EA76-BC5C-67AEC4E1FB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1371600" y="2055813"/>
            <a:ext cx="6400800" cy="17526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5400" b="1" dirty="0">
                <a:latin typeface="Letter-join Air Plus 40" panose="02000805000000020003" pitchFamily="50" charset="0"/>
              </a:rPr>
              <a:t>Welcome to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5400" b="1" dirty="0">
                <a:latin typeface="Letter-join Air Plus 40" panose="02000805000000020003" pitchFamily="50" charset="0"/>
              </a:rPr>
              <a:t>St James C of E Primary School</a:t>
            </a:r>
          </a:p>
        </p:txBody>
      </p:sp>
      <p:sp>
        <p:nvSpPr>
          <p:cNvPr id="2051" name="AutoShape 9" descr="2Q==">
            <a:extLst>
              <a:ext uri="{FF2B5EF4-FFF2-40B4-BE49-F238E27FC236}">
                <a16:creationId xmlns:a16="http://schemas.microsoft.com/office/drawing/2014/main" id="{A1D383BE-FF87-FA82-893D-31A0E15D8344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2" name="AutoShape 11" descr="2Q==">
            <a:extLst>
              <a:ext uri="{FF2B5EF4-FFF2-40B4-BE49-F238E27FC236}">
                <a16:creationId xmlns:a16="http://schemas.microsoft.com/office/drawing/2014/main" id="{B9D7849F-39D7-2E77-3EC3-FEE726F381F3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3" name="AutoShape 15" descr="9k=">
            <a:extLst>
              <a:ext uri="{FF2B5EF4-FFF2-40B4-BE49-F238E27FC236}">
                <a16:creationId xmlns:a16="http://schemas.microsoft.com/office/drawing/2014/main" id="{2CE2A43B-5AF6-3927-E25C-B4652ECA2F1D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/>
        </p:nvSpPr>
        <p:spPr bwMode="auto">
          <a:xfrm>
            <a:off x="4427538" y="35004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17" descr="School%20Kids%20with%20Signs">
            <a:extLst>
              <a:ext uri="{FF2B5EF4-FFF2-40B4-BE49-F238E27FC236}">
                <a16:creationId xmlns:a16="http://schemas.microsoft.com/office/drawing/2014/main" id="{E7C98BF7-E028-1178-9EE4-BCA55952F0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4797425"/>
            <a:ext cx="5400675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0" descr="St James CofE Primary School">
            <a:extLst>
              <a:ext uri="{FF2B5EF4-FFF2-40B4-BE49-F238E27FC236}">
                <a16:creationId xmlns:a16="http://schemas.microsoft.com/office/drawing/2014/main" id="{C8427264-4D0E-8C6A-DBA1-5455EED8FD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36513"/>
            <a:ext cx="9144000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20000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90FA8-3DA6-7A4A-4442-A12F218BF2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98638" y="238125"/>
            <a:ext cx="5856287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GB" sz="6600" b="1" kern="0" dirty="0">
                <a:latin typeface="Letter-join Air Plus 40" panose="02000805000000020003" pitchFamily="50" charset="0"/>
              </a:rPr>
              <a:t>Uniform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9F6380-4C9C-4B6A-DE13-22201D43B75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9275" y="1196975"/>
            <a:ext cx="8343205" cy="65556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latin typeface="Letter-join Air Plus 40" panose="02000805000000020003" pitchFamily="50" charset="0"/>
              </a:rPr>
              <a:t>All children (Nursery – Year 6) need: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400" dirty="0">
              <a:latin typeface="Letter-join Air Plus 40" panose="02000805000000020003" pitchFamily="50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Letter-join Air Plus 40" panose="02000805000000020003" pitchFamily="50" charset="0"/>
              </a:rPr>
              <a:t>burgundy St James crew neck sweat shirt/ sweatshirt cardigan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Letter-join Air Plus 40" panose="02000805000000020003" pitchFamily="50" charset="0"/>
              </a:rPr>
              <a:t>white polo t-shirt or shirt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Letter-join Air Plus 40" panose="02000805000000020003" pitchFamily="50" charset="0"/>
              </a:rPr>
              <a:t>grey or black school trousers/skirt/pinafore dress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Letter-join Air Plus 40" panose="02000805000000020003" pitchFamily="50" charset="0"/>
              </a:rPr>
              <a:t>black flat sensible school shoes (shoes are to be plain with no coloured logos) </a:t>
            </a:r>
            <a:r>
              <a:rPr lang="en-GB" sz="2400" dirty="0">
                <a:highlight>
                  <a:srgbClr val="FFFF00"/>
                </a:highlight>
                <a:latin typeface="Letter-join Air Plus 40" panose="02000805000000020003" pitchFamily="50" charset="0"/>
              </a:rPr>
              <a:t>EYFS-NO LACES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Letter-join Air Plus 40" panose="02000805000000020003" pitchFamily="50" charset="0"/>
              </a:rPr>
              <a:t>In warm weather girls may wear a red gingham dress and boys grey/black shorts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Letter-join Air Plus 40" panose="02000805000000020003" pitchFamily="50" charset="0"/>
              </a:rPr>
              <a:t>Optional burgundy St James zip fleece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Letter-join Air Plus 40" panose="02000805000000020003" pitchFamily="50" charset="0"/>
              </a:rPr>
              <a:t>PE kit-black bottoms, white </a:t>
            </a:r>
            <a:r>
              <a:rPr lang="en-GB" sz="2400" dirty="0" err="1">
                <a:latin typeface="Letter-join Air Plus 40" panose="02000805000000020003" pitchFamily="50" charset="0"/>
              </a:rPr>
              <a:t>T.shirt</a:t>
            </a:r>
            <a:r>
              <a:rPr lang="en-GB" sz="2400" dirty="0">
                <a:latin typeface="Letter-join Air Plus 40" panose="02000805000000020003" pitchFamily="50" charset="0"/>
              </a:rPr>
              <a:t>, black hoody or school cardigan/jumper.</a:t>
            </a:r>
            <a:r>
              <a:rPr lang="en-GB" sz="2400" dirty="0">
                <a:highlight>
                  <a:srgbClr val="FFFF00"/>
                </a:highlight>
                <a:latin typeface="Letter-join Air Plus 40" panose="02000805000000020003" pitchFamily="50" charset="0"/>
              </a:rPr>
              <a:t> Trainers EYFS-NO LACES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400" dirty="0">
              <a:latin typeface="Letter-join Air Plus 40" panose="02000805000000020003" pitchFamily="50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400" dirty="0">
              <a:latin typeface="Letter-join Air Plus 40" panose="02000805000000020003" pitchFamily="50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400" dirty="0">
              <a:latin typeface="Letter-join Air Plus 40" panose="02000805000000020003" pitchFamily="50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NTPreCursivefk" panose="03000400000000000000" pitchFamily="66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NTPreCursivefk" panose="03000400000000000000" pitchFamily="66" charset="0"/>
            </a:endParaRPr>
          </a:p>
        </p:txBody>
      </p:sp>
      <p:pic>
        <p:nvPicPr>
          <p:cNvPr id="11268" name="Picture 3">
            <a:extLst>
              <a:ext uri="{FF2B5EF4-FFF2-40B4-BE49-F238E27FC236}">
                <a16:creationId xmlns:a16="http://schemas.microsoft.com/office/drawing/2014/main" id="{73B19502-9D58-C6EC-347D-FA22CF00A0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4" r="35968"/>
          <a:stretch>
            <a:fillRect/>
          </a:stretch>
        </p:blipFill>
        <p:spPr bwMode="auto">
          <a:xfrm>
            <a:off x="6804025" y="765175"/>
            <a:ext cx="2166938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FC37C67-B7AF-1A96-B905-F8362F800B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95288" y="61118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3200" b="1" dirty="0">
                <a:latin typeface="Letter-join Air Plus 40" panose="02000805000000020003" pitchFamily="50" charset="0"/>
              </a:rPr>
              <a:t>Learning takes place indoors and outdoors</a:t>
            </a:r>
            <a:br>
              <a:rPr lang="en-GB" altLang="en-US" sz="3200" dirty="0">
                <a:latin typeface="Letter-join Air Plus 40" panose="02000805000000020003" pitchFamily="50" charset="0"/>
              </a:rPr>
            </a:br>
            <a:r>
              <a:rPr lang="en-GB" altLang="en-US" sz="3200" dirty="0">
                <a:latin typeface="Letter-join Air Plus 40" panose="02000805000000020003" pitchFamily="50" charset="0"/>
              </a:rPr>
              <a:t>Please make sure your children are prepared for any eventualities!</a:t>
            </a:r>
          </a:p>
        </p:txBody>
      </p:sp>
      <p:sp>
        <p:nvSpPr>
          <p:cNvPr id="12296" name="Rectangle 9">
            <a:extLst>
              <a:ext uri="{FF2B5EF4-FFF2-40B4-BE49-F238E27FC236}">
                <a16:creationId xmlns:a16="http://schemas.microsoft.com/office/drawing/2014/main" id="{E4D47903-AF9B-A78B-15A7-3519F0439A0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19063" y="2143125"/>
            <a:ext cx="2332037" cy="1757363"/>
          </a:xfrm>
          <a:solidFill>
            <a:srgbClr val="E6EB29"/>
          </a:solidFill>
        </p:spPr>
        <p:txBody>
          <a:bodyPr rtlCol="0"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000" dirty="0">
                <a:latin typeface="Letter-join Air Plus 40" panose="02000805000000020003" pitchFamily="50" charset="0"/>
              </a:rPr>
              <a:t>Warm clothes including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000" dirty="0">
                <a:latin typeface="Letter-join Air Plus 40" panose="02000805000000020003" pitchFamily="50" charset="0"/>
              </a:rPr>
              <a:t>gloves, hats etc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000" dirty="0">
                <a:latin typeface="Letter-join Air Plus 40" panose="02000805000000020003" pitchFamily="50" charset="0"/>
              </a:rPr>
              <a:t>Wellies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000" dirty="0">
                <a:latin typeface="Letter-join Air Plus 40" panose="02000805000000020003" pitchFamily="50" charset="0"/>
              </a:rPr>
              <a:t>Spare clothes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en-GB" altLang="en-US" sz="1600" dirty="0"/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en-GB" altLang="en-US" sz="1600" dirty="0"/>
          </a:p>
        </p:txBody>
      </p:sp>
      <p:sp>
        <p:nvSpPr>
          <p:cNvPr id="12291" name="Rectangle 10">
            <a:extLst>
              <a:ext uri="{FF2B5EF4-FFF2-40B4-BE49-F238E27FC236}">
                <a16:creationId xmlns:a16="http://schemas.microsoft.com/office/drawing/2014/main" id="{E98FD6B7-EB41-E535-400C-FEF7DDF86F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5292725" y="4221163"/>
            <a:ext cx="3465513" cy="2376487"/>
          </a:xfrm>
          <a:solidFill>
            <a:schemeClr val="accent1"/>
          </a:solidFill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Sun cream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Hat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Spare clothes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en-GB" altLang="en-US" sz="1800" dirty="0">
              <a:latin typeface="Letter-join Air Plus 40" panose="02000805000000020003" pitchFamily="50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3200" b="1" i="1" u="sng" dirty="0">
                <a:solidFill>
                  <a:srgbClr val="FF0000"/>
                </a:solidFill>
                <a:latin typeface="Letter-join Air Plus 40" panose="02000805000000020003" pitchFamily="50" charset="0"/>
              </a:rPr>
              <a:t>PLEASE NAME EVERYTHING!</a:t>
            </a:r>
          </a:p>
        </p:txBody>
      </p:sp>
      <p:pic>
        <p:nvPicPr>
          <p:cNvPr id="12293" name="Picture 7" descr="st-place_Girl-Enjoying-Sunshine">
            <a:extLst>
              <a:ext uri="{FF2B5EF4-FFF2-40B4-BE49-F238E27FC236}">
                <a16:creationId xmlns:a16="http://schemas.microsoft.com/office/drawing/2014/main" id="{E496EA90-61B8-8B46-748A-8A2065D138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789363"/>
            <a:ext cx="4787900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5" descr="puddles_380x220_1436058a">
            <a:extLst>
              <a:ext uri="{FF2B5EF4-FFF2-40B4-BE49-F238E27FC236}">
                <a16:creationId xmlns:a16="http://schemas.microsoft.com/office/drawing/2014/main" id="{26392635-8109-ED9A-D746-208E2A7D06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2308225"/>
            <a:ext cx="310832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1" descr="ANd9GcSd7n8k71T--hP12rCuzCYxwp148ccl7hcXPMVTt1ThI1rmSzh6">
            <a:extLst>
              <a:ext uri="{FF2B5EF4-FFF2-40B4-BE49-F238E27FC236}">
                <a16:creationId xmlns:a16="http://schemas.microsoft.com/office/drawing/2014/main" id="{149BD003-AB0B-C358-83F5-5F5780A1B0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4254500"/>
            <a:ext cx="1119188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3" descr="noel_101">
            <a:extLst>
              <a:ext uri="{FF2B5EF4-FFF2-40B4-BE49-F238E27FC236}">
                <a16:creationId xmlns:a16="http://schemas.microsoft.com/office/drawing/2014/main" id="{644B99F3-9805-C12D-F370-69778368CE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325" y="2422525"/>
            <a:ext cx="14398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ADE29307-BA07-BD37-D8B0-86C59052AD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28650" y="332656"/>
            <a:ext cx="7886700" cy="1325563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en-GB" altLang="en-US" b="1">
                <a:latin typeface="Letter-join Air Plus 40" panose="02000805000000020003" pitchFamily="50" charset="0"/>
              </a:rPr>
              <a:t>Attendance</a:t>
            </a:r>
            <a:endParaRPr lang="en-US" altLang="en-US" b="1">
              <a:latin typeface="Letter-join Air Plus 40" panose="02000805000000020003" pitchFamily="50" charset="0"/>
            </a:endParaRPr>
          </a:p>
        </p:txBody>
      </p:sp>
      <p:sp>
        <p:nvSpPr>
          <p:cNvPr id="7171" name="Rectangle 5">
            <a:extLst>
              <a:ext uri="{FF2B5EF4-FFF2-40B4-BE49-F238E27FC236}">
                <a16:creationId xmlns:a16="http://schemas.microsoft.com/office/drawing/2014/main" id="{1DBED84F-35AE-0C13-3C7C-7A84F76FF2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sz="2400" b="1" dirty="0">
                <a:latin typeface="Letter-join Air Plus 40" panose="02000805000000020003" pitchFamily="50" charset="0"/>
              </a:rPr>
              <a:t>Nursery – 9.00am-12pm / 12:20pm -3:20pm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>
                <a:solidFill>
                  <a:schemeClr val="accent1"/>
                </a:solidFill>
                <a:latin typeface="Letter-join Air Plus 40" panose="02000805000000020003" pitchFamily="50" charset="0"/>
              </a:rPr>
              <a:t>Arrive on time as being punctual helps to establish routines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>
                <a:solidFill>
                  <a:srgbClr val="FF0000"/>
                </a:solidFill>
                <a:latin typeface="Letter-join Air Plus 40" panose="02000805000000020003" pitchFamily="50" charset="0"/>
              </a:rPr>
              <a:t>Being late means missed learning opportunities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1"/>
                </a:solidFill>
                <a:latin typeface="Letter-join Air Plus 40" panose="02000805000000020003" pitchFamily="50" charset="0"/>
              </a:rPr>
              <a:t>Telephone the school as early as possible if your child will not be in school. </a:t>
            </a:r>
            <a:endParaRPr lang="en-US" sz="2400" dirty="0">
              <a:solidFill>
                <a:schemeClr val="accent1"/>
              </a:solidFill>
              <a:latin typeface="Letter-join Air Plus 40" panose="02000805000000020003" pitchFamily="50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solidFill>
                  <a:srgbClr val="FF0000"/>
                </a:solidFill>
                <a:latin typeface="Letter-join Air Plus 40" panose="02000805000000020003" pitchFamily="50" charset="0"/>
              </a:rPr>
              <a:t>Please avoid being late when collecting your child as this causes upset and there will be a charge of </a:t>
            </a:r>
            <a:r>
              <a:rPr lang="en-GB" sz="2400" b="1" dirty="0">
                <a:solidFill>
                  <a:schemeClr val="accent1"/>
                </a:solidFill>
                <a:highlight>
                  <a:srgbClr val="FF00FF"/>
                </a:highlight>
                <a:latin typeface="Letter-join Air Plus 40" panose="02000805000000020003" pitchFamily="50" charset="0"/>
              </a:rPr>
              <a:t>£5 per 5 minutes.</a:t>
            </a:r>
          </a:p>
        </p:txBody>
      </p:sp>
      <p:pic>
        <p:nvPicPr>
          <p:cNvPr id="13316" name="Picture 6" descr="bw_clipart_sick">
            <a:extLst>
              <a:ext uri="{FF2B5EF4-FFF2-40B4-BE49-F238E27FC236}">
                <a16:creationId xmlns:a16="http://schemas.microsoft.com/office/drawing/2014/main" id="{2BBA568F-C190-758D-7393-BD29CCAF6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5661025"/>
            <a:ext cx="1023937" cy="10366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2">
            <a:extLst>
              <a:ext uri="{FF2B5EF4-FFF2-40B4-BE49-F238E27FC236}">
                <a16:creationId xmlns:a16="http://schemas.microsoft.com/office/drawing/2014/main" id="{89EF8DA3-3946-C661-3F72-C1AFAC7195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431925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4">
            <a:extLst>
              <a:ext uri="{FF2B5EF4-FFF2-40B4-BE49-F238E27FC236}">
                <a16:creationId xmlns:a16="http://schemas.microsoft.com/office/drawing/2014/main" id="{8EB21C5F-5239-CF68-01E0-3A971D110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75" y="5549900"/>
            <a:ext cx="1387475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2FD72A49-BC8C-97D9-14B0-4B1305136E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41325" y="549275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4800" b="1">
                <a:latin typeface="Letter-join Air Plus 40" panose="02000805000000020003" pitchFamily="50" charset="0"/>
              </a:rPr>
              <a:t>Communication Systems</a:t>
            </a:r>
          </a:p>
        </p:txBody>
      </p:sp>
      <p:sp>
        <p:nvSpPr>
          <p:cNvPr id="14339" name="TextBox 6">
            <a:extLst>
              <a:ext uri="{FF2B5EF4-FFF2-40B4-BE49-F238E27FC236}">
                <a16:creationId xmlns:a16="http://schemas.microsoft.com/office/drawing/2014/main" id="{858C7561-96AB-1999-43C3-2A7893640A1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323850" y="1557338"/>
            <a:ext cx="7880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Letter-join Air Plus 40" panose="02000805000000020003" pitchFamily="50" charset="0"/>
                <a:cs typeface="Arial" panose="020B0604020202020204" pitchFamily="34" charset="0"/>
              </a:rPr>
              <a:t>You can leave messages for your child’s class teacher by calling the office on 0121 552 5491, </a:t>
            </a:r>
          </a:p>
          <a:p>
            <a:pPr eaLnBrk="1" hangingPunct="1"/>
            <a:r>
              <a:rPr lang="en-GB" altLang="en-US" sz="2400">
                <a:latin typeface="Letter-join Air Plus 40" panose="02000805000000020003" pitchFamily="50" charset="0"/>
                <a:cs typeface="Arial" panose="020B0604020202020204" pitchFamily="34" charset="0"/>
              </a:rPr>
              <a:t>emailing </a:t>
            </a:r>
            <a:r>
              <a:rPr lang="en-GB" altLang="en-US" sz="2400">
                <a:latin typeface="Letter-join Air Plus 40" panose="02000805000000020003" pitchFamily="50" charset="0"/>
                <a:cs typeface="Arial" panose="020B0604020202020204" pitchFamily="34" charset="0"/>
                <a:hlinkClick r:id="rId2"/>
              </a:rPr>
              <a:t>contact.us@stjamespri.uk</a:t>
            </a:r>
            <a:r>
              <a:rPr lang="en-GB" altLang="en-US" sz="2400">
                <a:latin typeface="Letter-join Air Plus 40" panose="02000805000000020003" pitchFamily="50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340" name="Picture 2">
            <a:extLst>
              <a:ext uri="{FF2B5EF4-FFF2-40B4-BE49-F238E27FC236}">
                <a16:creationId xmlns:a16="http://schemas.microsoft.com/office/drawing/2014/main" id="{F66C5D1A-6578-4C0D-F80F-1E5D9D61E4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181600"/>
            <a:ext cx="23828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">
            <a:extLst>
              <a:ext uri="{FF2B5EF4-FFF2-40B4-BE49-F238E27FC236}">
                <a16:creationId xmlns:a16="http://schemas.microsoft.com/office/drawing/2014/main" id="{DD77EB8F-5DB3-FC02-6239-B89B69E678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138" y="3278188"/>
            <a:ext cx="133667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Box 3">
            <a:extLst>
              <a:ext uri="{FF2B5EF4-FFF2-40B4-BE49-F238E27FC236}">
                <a16:creationId xmlns:a16="http://schemas.microsoft.com/office/drawing/2014/main" id="{B31C632D-A74E-14E0-D5F1-19D93B2B58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323850" y="3278188"/>
            <a:ext cx="69992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GB" altLang="en-US" b="1" u="sng">
                <a:latin typeface="Letter-join Air Plus 40" panose="02000805000000020003" pitchFamily="50" charset="0"/>
              </a:rPr>
              <a:t>Arbor – </a:t>
            </a:r>
            <a:r>
              <a:rPr lang="en-GB" altLang="en-US">
                <a:latin typeface="Letter-join Air Plus 40" panose="02000805000000020003" pitchFamily="50" charset="0"/>
              </a:rPr>
              <a:t>an app that can be downloaded to your phone. This is the platform that we use for registration, assessments, behaviour incidents and end of year reports.</a:t>
            </a:r>
          </a:p>
        </p:txBody>
      </p:sp>
      <p:sp>
        <p:nvSpPr>
          <p:cNvPr id="14343" name="TextBox 5">
            <a:extLst>
              <a:ext uri="{FF2B5EF4-FFF2-40B4-BE49-F238E27FC236}">
                <a16:creationId xmlns:a16="http://schemas.microsoft.com/office/drawing/2014/main" id="{4B7E884B-40E6-9E33-D372-8A7A7DCADA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341313" y="5092700"/>
            <a:ext cx="59594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GB" altLang="en-US" b="1" u="sng">
                <a:latin typeface="Letter-join Air Plus 40" panose="02000805000000020003" pitchFamily="50" charset="0"/>
              </a:rPr>
              <a:t>Parent Pay – </a:t>
            </a:r>
            <a:r>
              <a:rPr lang="en-GB" altLang="en-US">
                <a:latin typeface="Letter-join Air Plus 40" panose="02000805000000020003" pitchFamily="50" charset="0"/>
              </a:rPr>
              <a:t>as a cashless school all payments are made via parent pay. </a:t>
            </a:r>
          </a:p>
        </p:txBody>
      </p:sp>
      <p:pic>
        <p:nvPicPr>
          <p:cNvPr id="14344" name="Picture 1">
            <a:extLst>
              <a:ext uri="{FF2B5EF4-FFF2-40B4-BE49-F238E27FC236}">
                <a16:creationId xmlns:a16="http://schemas.microsoft.com/office/drawing/2014/main" id="{E7ED3B4E-05B5-8775-7CC3-706C6555C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876925"/>
            <a:ext cx="26479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713BFF5-EF62-5ABB-1DCE-A40E75672C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763713" y="268288"/>
            <a:ext cx="8229600" cy="792162"/>
          </a:xfrm>
        </p:spPr>
        <p:txBody>
          <a:bodyPr/>
          <a:lstStyle/>
          <a:p>
            <a:pPr eaLnBrk="1" hangingPunct="1"/>
            <a:r>
              <a:rPr lang="en-GB" altLang="en-US" sz="4000" b="1" dirty="0">
                <a:solidFill>
                  <a:srgbClr val="FF0000"/>
                </a:solidFill>
                <a:latin typeface="Letter-join Air Plus 40" panose="02000805000000020003" pitchFamily="50" charset="0"/>
              </a:rPr>
              <a:t>Things to remember…</a:t>
            </a:r>
          </a:p>
        </p:txBody>
      </p:sp>
      <p:sp>
        <p:nvSpPr>
          <p:cNvPr id="8195" name="Rectangle 4">
            <a:extLst>
              <a:ext uri="{FF2B5EF4-FFF2-40B4-BE49-F238E27FC236}">
                <a16:creationId xmlns:a16="http://schemas.microsoft.com/office/drawing/2014/main" id="{ECCB8DF0-8081-CF82-7D6E-36E34A7E2B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457200" y="1125538"/>
            <a:ext cx="8229600" cy="5672137"/>
          </a:xfrm>
          <a:solidFill>
            <a:srgbClr val="A3F3FB"/>
          </a:solidFill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sz="2400" b="1" u="sng" dirty="0">
                <a:latin typeface="Letter-join Air Plus 40" panose="02000805000000020003" pitchFamily="50" charset="0"/>
              </a:rPr>
              <a:t>What will your child need when starting Nursery?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400" b="1" dirty="0">
                <a:latin typeface="Letter-join Air Plus 40" panose="02000805000000020003" pitchFamily="50" charset="0"/>
              </a:rPr>
              <a:t>Name labels on all clothing items!!!!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400" dirty="0">
                <a:latin typeface="Letter-join Air Plus 40" panose="02000805000000020003" pitchFamily="50" charset="0"/>
              </a:rPr>
              <a:t>Spare clothes – accidents happen!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400" dirty="0">
                <a:latin typeface="Letter-join Air Plus 40" panose="02000805000000020003" pitchFamily="50" charset="0"/>
              </a:rPr>
              <a:t>Registration Documents given to the office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400" dirty="0">
                <a:latin typeface="Letter-join Air Plus 40" panose="02000805000000020003" pitchFamily="50" charset="0"/>
              </a:rPr>
              <a:t>Water bottles (name on and a suitable size)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400" dirty="0">
                <a:latin typeface="Letter-join Air Plus 40" panose="02000805000000020003" pitchFamily="50" charset="0"/>
              </a:rPr>
              <a:t>Full day sessions include eating at school.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latin typeface="Letter-join Air Plus 40" panose="02000805000000020003" pitchFamily="50" charset="0"/>
              </a:rPr>
              <a:t>	Children who attend a full day must bring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latin typeface="Letter-join Air Plus 40" panose="02000805000000020003" pitchFamily="50" charset="0"/>
              </a:rPr>
              <a:t> </a:t>
            </a:r>
            <a:r>
              <a:rPr lang="en-US" altLang="en-US" sz="2400" dirty="0">
                <a:solidFill>
                  <a:srgbClr val="FF0000"/>
                </a:solidFill>
                <a:latin typeface="Letter-join Air Plus 40" panose="02000805000000020003" pitchFamily="50" charset="0"/>
              </a:rPr>
              <a:t>a healthy packed lunch in a labelled lunch box</a:t>
            </a:r>
            <a:r>
              <a:rPr lang="en-US" altLang="en-US" sz="2400" dirty="0">
                <a:latin typeface="Letter-join Air Plus 40" panose="02000805000000020003" pitchFamily="50" charset="0"/>
              </a:rPr>
              <a:t>	</a:t>
            </a:r>
            <a:endParaRPr lang="en-US" altLang="en-US" sz="2000" dirty="0">
              <a:latin typeface="Letter-join Air Plus 40" panose="02000805000000020003" pitchFamily="50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400" dirty="0">
                <a:latin typeface="Letter-join Air Plus 40" panose="02000805000000020003" pitchFamily="50" charset="0"/>
              </a:rPr>
              <a:t>Keep us informed of any changes – address/telephone, children’s health and changes in circumstances which may affect child.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400" dirty="0">
                <a:solidFill>
                  <a:srgbClr val="FF0000"/>
                </a:solidFill>
                <a:latin typeface="Letter-join Air Plus 40" panose="02000805000000020003" pitchFamily="50" charset="0"/>
              </a:rPr>
              <a:t>Bumps / accidents – You will receive an email via Medical Tracker. School will call if needed.</a:t>
            </a:r>
          </a:p>
        </p:txBody>
      </p:sp>
      <p:sp>
        <p:nvSpPr>
          <p:cNvPr id="15364" name="AutoShape 8" descr="2Q==">
            <a:extLst>
              <a:ext uri="{FF2B5EF4-FFF2-40B4-BE49-F238E27FC236}">
                <a16:creationId xmlns:a16="http://schemas.microsoft.com/office/drawing/2014/main" id="{2539739C-6319-50D9-3A58-CE3F1F923513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5" name="Picture 2">
            <a:extLst>
              <a:ext uri="{FF2B5EF4-FFF2-40B4-BE49-F238E27FC236}">
                <a16:creationId xmlns:a16="http://schemas.microsoft.com/office/drawing/2014/main" id="{9200005C-6BBF-204F-1F53-B672B9FE55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0" y="60325"/>
            <a:ext cx="11207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3">
            <a:extLst>
              <a:ext uri="{FF2B5EF4-FFF2-40B4-BE49-F238E27FC236}">
                <a16:creationId xmlns:a16="http://schemas.microsoft.com/office/drawing/2014/main" id="{17D80A09-0EE1-175F-EB59-88B3748A18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201613"/>
            <a:ext cx="13890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1349B-9329-513C-5642-9CDEE712F4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6000" b="1" dirty="0">
                <a:solidFill>
                  <a:srgbClr val="FF0000"/>
                </a:solidFill>
                <a:latin typeface="Letter-join Air Plus 40" panose="02000805000000020003" pitchFamily="50" charset="0"/>
              </a:rPr>
              <a:t>IMPORTANT!</a:t>
            </a:r>
            <a:br>
              <a:rPr lang="en-US" sz="6000" b="1" dirty="0">
                <a:solidFill>
                  <a:srgbClr val="FF0000"/>
                </a:solidFill>
                <a:latin typeface="Letter-join Air Plus 40" panose="02000805000000020003" pitchFamily="50" charset="0"/>
              </a:rPr>
            </a:br>
            <a:r>
              <a:rPr lang="en-GB" sz="4000" b="1" dirty="0">
                <a:latin typeface="Letter-join Air Plus 40" panose="02000805000000020003" pitchFamily="50" charset="0"/>
              </a:rPr>
              <a:t>We are a nut free school.</a:t>
            </a:r>
            <a:endParaRPr lang="en-GB" sz="4000" b="1" dirty="0">
              <a:solidFill>
                <a:srgbClr val="FF0000"/>
              </a:solidFill>
              <a:latin typeface="Letter-join Air Plus 40" panose="02000805000000020003" pitchFamily="50" charset="0"/>
            </a:endParaRPr>
          </a:p>
        </p:txBody>
      </p:sp>
      <p:pic>
        <p:nvPicPr>
          <p:cNvPr id="16387" name="Content Placeholder 5">
            <a:extLst>
              <a:ext uri="{FF2B5EF4-FFF2-40B4-BE49-F238E27FC236}">
                <a16:creationId xmlns:a16="http://schemas.microsoft.com/office/drawing/2014/main" id="{1224E76D-0B15-4F89-DC7E-025F5B33A6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4" r="10704"/>
          <a:stretch>
            <a:fillRect/>
          </a:stretch>
        </p:blipFill>
        <p:spPr>
          <a:xfrm>
            <a:off x="4316413" y="2078038"/>
            <a:ext cx="4148137" cy="4414837"/>
          </a:xfrm>
        </p:spPr>
      </p:pic>
      <p:sp>
        <p:nvSpPr>
          <p:cNvPr id="16388" name="TextBox 3">
            <a:extLst>
              <a:ext uri="{FF2B5EF4-FFF2-40B4-BE49-F238E27FC236}">
                <a16:creationId xmlns:a16="http://schemas.microsoft.com/office/drawing/2014/main" id="{76A56F1C-BAC4-9499-56DB-A8BFD4660C5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395288" y="1690688"/>
            <a:ext cx="381635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/>
            <a:r>
              <a:rPr lang="en-GB" altLang="en-US" sz="2400" b="1">
                <a:solidFill>
                  <a:srgbClr val="FF0000"/>
                </a:solidFill>
                <a:latin typeface="Letter-join Air Plus 40" panose="02000805000000020003" pitchFamily="50" charset="0"/>
              </a:rPr>
              <a:t>We have children with severe nut allergies. </a:t>
            </a:r>
          </a:p>
          <a:p>
            <a:pPr algn="ctr"/>
            <a:r>
              <a:rPr lang="en-GB" altLang="en-US" sz="2400">
                <a:latin typeface="Letter-join Air Plus 40" panose="02000805000000020003" pitchFamily="50" charset="0"/>
              </a:rPr>
              <a:t>Anything sent in packed lunches that has nuts will be removed from children and given to parents at end of day. Please check ingredients before sending in. </a:t>
            </a:r>
          </a:p>
          <a:p>
            <a:pPr algn="ctr"/>
            <a:endParaRPr lang="en-GB" altLang="en-US" b="1">
              <a:latin typeface="Letter-join Air Plus 40" panose="02000805000000020003" pitchFamily="50" charset="0"/>
            </a:endParaRPr>
          </a:p>
          <a:p>
            <a:pPr algn="ctr"/>
            <a:r>
              <a:rPr lang="en-GB" altLang="en-US" b="1">
                <a:latin typeface="Letter-join Air Plus 40" panose="02000805000000020003" pitchFamily="50" charset="0"/>
              </a:rPr>
              <a:t>Thank you for your support.</a:t>
            </a:r>
            <a:endParaRPr lang="en-GB" altLang="en-US">
              <a:latin typeface="Letter-join Air Plus 40" panose="02000805000000020003" pitchFamily="50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EAA25CCC-6913-FC0E-B30F-EFC8A62123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57200" y="2060575"/>
            <a:ext cx="8229600" cy="2305050"/>
          </a:xfrm>
        </p:spPr>
        <p:txBody>
          <a:bodyPr/>
          <a:lstStyle/>
          <a:p>
            <a:pPr eaLnBrk="1" hangingPunct="1"/>
            <a:r>
              <a:rPr lang="en-GB" altLang="en-US" sz="5400">
                <a:latin typeface="Letter-join Air Plus 40" panose="02000805000000020003" pitchFamily="50" charset="0"/>
              </a:rPr>
              <a:t>Thank you ….</a:t>
            </a:r>
            <a:br>
              <a:rPr lang="en-GB" altLang="en-US" sz="5400">
                <a:latin typeface="Letter-join Air Plus 40" panose="02000805000000020003" pitchFamily="50" charset="0"/>
              </a:rPr>
            </a:br>
            <a:r>
              <a:rPr lang="en-GB" altLang="en-US" sz="5400">
                <a:latin typeface="Letter-join Air Plus 40" panose="02000805000000020003" pitchFamily="50" charset="0"/>
              </a:rPr>
              <a:t>Let the journey begin….</a:t>
            </a:r>
          </a:p>
        </p:txBody>
      </p:sp>
      <p:sp>
        <p:nvSpPr>
          <p:cNvPr id="18435" name="AutoShape 7" descr="9k=">
            <a:extLst>
              <a:ext uri="{FF2B5EF4-FFF2-40B4-BE49-F238E27FC236}">
                <a16:creationId xmlns:a16="http://schemas.microsoft.com/office/drawing/2014/main" id="{864F266A-212E-852B-3E51-3C7AFD024046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6" name="Picture 9" descr="14055872-happy-young-safari-adventure-children-playing-outdoors-in-the-grass-with-binoculars-and-exploring-to">
            <a:extLst>
              <a:ext uri="{FF2B5EF4-FFF2-40B4-BE49-F238E27FC236}">
                <a16:creationId xmlns:a16="http://schemas.microsoft.com/office/drawing/2014/main" id="{793C0445-D0BC-F0B7-1BD0-15D1B623FC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508500"/>
            <a:ext cx="3005137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11" descr="children">
            <a:extLst>
              <a:ext uri="{FF2B5EF4-FFF2-40B4-BE49-F238E27FC236}">
                <a16:creationId xmlns:a16="http://schemas.microsoft.com/office/drawing/2014/main" id="{C330F620-3D4C-A95B-2DE0-1D72BE7DA6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3240087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AutoShape 13" descr="9k=">
            <a:extLst>
              <a:ext uri="{FF2B5EF4-FFF2-40B4-BE49-F238E27FC236}">
                <a16:creationId xmlns:a16="http://schemas.microsoft.com/office/drawing/2014/main" id="{93252AE6-689F-3CD3-F9B9-D6BD2C172810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9" name="Picture 15" descr="SDC11333">
            <a:extLst>
              <a:ext uri="{FF2B5EF4-FFF2-40B4-BE49-F238E27FC236}">
                <a16:creationId xmlns:a16="http://schemas.microsoft.com/office/drawing/2014/main" id="{2F9CEFDC-E684-7C45-1E51-50E0D5935B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60350"/>
            <a:ext cx="2916238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7" descr="F65FFAD1-0BEB-3DFF-0A09A697AB6A5A62">
            <a:extLst>
              <a:ext uri="{FF2B5EF4-FFF2-40B4-BE49-F238E27FC236}">
                <a16:creationId xmlns:a16="http://schemas.microsoft.com/office/drawing/2014/main" id="{9B7BBC89-530A-B6C8-3C55-87015067F3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08500"/>
            <a:ext cx="316865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8" descr="SDC11333">
            <a:extLst>
              <a:ext uri="{FF2B5EF4-FFF2-40B4-BE49-F238E27FC236}">
                <a16:creationId xmlns:a16="http://schemas.microsoft.com/office/drawing/2014/main" id="{800B5CF6-A557-9262-838B-2F416CDE6F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60350"/>
            <a:ext cx="2916238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FBB2C82E-BAE5-3B8F-20C5-7A3C107B82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Letter-join Air Plus 40" panose="02000805000000020003" pitchFamily="50" charset="0"/>
              </a:rPr>
              <a:t>Our School Vision and Values</a:t>
            </a:r>
            <a:endParaRPr lang="en-GB" altLang="en-US">
              <a:latin typeface="Letter-join Air Plus 40" panose="02000805000000020003" pitchFamily="50" charset="0"/>
            </a:endParaRPr>
          </a:p>
        </p:txBody>
      </p:sp>
      <p:sp>
        <p:nvSpPr>
          <p:cNvPr id="3075" name="Content Placeholder 2">
            <a:extLst>
              <a:ext uri="{FF2B5EF4-FFF2-40B4-BE49-F238E27FC236}">
                <a16:creationId xmlns:a16="http://schemas.microsoft.com/office/drawing/2014/main" id="{18675E75-CADD-F446-4E38-DFB8AE96E1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457200" y="1600200"/>
            <a:ext cx="8229600" cy="2908300"/>
          </a:xfrm>
        </p:spPr>
        <p:txBody>
          <a:bodyPr rtlCol="0"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2800" dirty="0">
                <a:latin typeface="Letter-join Air Plus 40" panose="02000805000000020003" pitchFamily="50" charset="0"/>
              </a:rPr>
              <a:t>Children are at the centre of everything that we do. </a:t>
            </a:r>
            <a:endParaRPr lang="en-GB" altLang="en-US" sz="2800" dirty="0">
              <a:solidFill>
                <a:srgbClr val="FF0000"/>
              </a:solidFill>
              <a:latin typeface="Letter-join Air Plus 40" panose="02000805000000020003" pitchFamily="50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altLang="en-US" sz="2800" dirty="0">
                <a:latin typeface="Letter-join Air Plus 40" panose="02000805000000020003" pitchFamily="50" charset="0"/>
              </a:rPr>
              <a:t>This is underpinned by our vision of      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altLang="en-US" sz="3600" dirty="0">
                <a:solidFill>
                  <a:srgbClr val="FF0000"/>
                </a:solidFill>
                <a:latin typeface="Letter-join Air Plus 40" panose="02000805000000020003" pitchFamily="50" charset="0"/>
              </a:rPr>
              <a:t>'Let us love...Let us thrive' </a:t>
            </a: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800" dirty="0">
                <a:latin typeface="Letter-join Air Plus 40" panose="02000805000000020003" pitchFamily="50" charset="0"/>
              </a:rPr>
              <a:t>and core values of</a:t>
            </a: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800" dirty="0">
                <a:latin typeface="Letter-join Air Plus 40" panose="02000805000000020003" pitchFamily="50" charset="0"/>
              </a:rPr>
              <a:t> </a:t>
            </a:r>
            <a:r>
              <a:rPr lang="en-GB" altLang="en-US" sz="2800" b="1" dirty="0">
                <a:latin typeface="Letter-join Air Plus 40" panose="02000805000000020003" pitchFamily="50" charset="0"/>
              </a:rPr>
              <a:t>love, friendship, respect, endurance, </a:t>
            </a: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800" b="1" dirty="0">
                <a:latin typeface="Letter-join Air Plus 40" panose="02000805000000020003" pitchFamily="50" charset="0"/>
              </a:rPr>
              <a:t>honesty,  peace</a:t>
            </a:r>
            <a:r>
              <a:rPr lang="en-GB" altLang="en-US" sz="2800" dirty="0">
                <a:latin typeface="Letter-join Air Plus 40" panose="02000805000000020003" pitchFamily="50" charset="0"/>
              </a:rPr>
              <a:t>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GB" altLang="en-US" sz="2400" dirty="0">
              <a:latin typeface="NTPreCursivefk" panose="03000400000000000000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en-GB" altLang="en-US" sz="2400" dirty="0">
              <a:latin typeface="NTPreCursivefk" panose="03000400000000000000" pitchFamily="66" charset="0"/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GB" altLang="en-US" dirty="0"/>
          </a:p>
        </p:txBody>
      </p:sp>
      <p:pic>
        <p:nvPicPr>
          <p:cNvPr id="3076" name="Picture 3">
            <a:extLst>
              <a:ext uri="{FF2B5EF4-FFF2-40B4-BE49-F238E27FC236}">
                <a16:creationId xmlns:a16="http://schemas.microsoft.com/office/drawing/2014/main" id="{ED31E20C-8330-7BA6-92F7-76A2B9F38B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13325"/>
            <a:ext cx="2195512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4">
            <a:extLst>
              <a:ext uri="{FF2B5EF4-FFF2-40B4-BE49-F238E27FC236}">
                <a16:creationId xmlns:a16="http://schemas.microsoft.com/office/drawing/2014/main" id="{5FD851B4-E504-A0B8-6F66-B6B94F0F0D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976813"/>
            <a:ext cx="270668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5">
            <a:extLst>
              <a:ext uri="{FF2B5EF4-FFF2-40B4-BE49-F238E27FC236}">
                <a16:creationId xmlns:a16="http://schemas.microsoft.com/office/drawing/2014/main" id="{DFE6360D-E60E-26F1-9143-6AA591E983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538" y="5214938"/>
            <a:ext cx="3194050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DF18971A-04A2-5C1C-8F12-0190FEEB9C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50850" y="574675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6000" b="1" dirty="0">
                <a:latin typeface="Letter-join Air Plus 40" panose="02000805000000020003" pitchFamily="50" charset="0"/>
              </a:rPr>
              <a:t>Meet the Nursery team…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815E8-94BF-95E9-E21D-9D5B955CAC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075613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en-GB" altLang="en-US" dirty="0">
              <a:latin typeface="NTPreCursive" pitchFamily="66" charset="0"/>
            </a:endParaRPr>
          </a:p>
          <a:p>
            <a:pPr marL="0" indent="0" eaLnBrk="1" hangingPunct="1">
              <a:buFontTx/>
              <a:buNone/>
            </a:pPr>
            <a:r>
              <a:rPr lang="en-GB" altLang="en-US" dirty="0">
                <a:latin typeface="Letter-join Air Plus 40" panose="02000805000000020003" pitchFamily="50" charset="0"/>
              </a:rPr>
              <a:t>Miss Melia    		 Miss </a:t>
            </a:r>
            <a:r>
              <a:rPr lang="en-GB" altLang="en-US" dirty="0" err="1">
                <a:latin typeface="Letter-join Air Plus 40" panose="02000805000000020003" pitchFamily="50" charset="0"/>
              </a:rPr>
              <a:t>Arabzadeh</a:t>
            </a:r>
            <a:r>
              <a:rPr lang="en-GB" altLang="en-US" dirty="0">
                <a:latin typeface="Letter-join Air Plus 40" panose="02000805000000020003" pitchFamily="50" charset="0"/>
              </a:rPr>
              <a:t>   		Mrs Taak</a:t>
            </a:r>
          </a:p>
          <a:p>
            <a:pPr marL="0" indent="0" eaLnBrk="1" hangingPunct="1">
              <a:buFontTx/>
              <a:buNone/>
            </a:pPr>
            <a:endParaRPr lang="en-GB" altLang="en-US" dirty="0">
              <a:latin typeface="NTPreCursive" pitchFamily="66" charset="0"/>
            </a:endParaRPr>
          </a:p>
          <a:p>
            <a:pPr marL="0" indent="0" eaLnBrk="1" hangingPunct="1">
              <a:buFontTx/>
              <a:buNone/>
            </a:pPr>
            <a:endParaRPr lang="en-GB" altLang="en-US" dirty="0">
              <a:latin typeface="NTPreCursive" pitchFamily="66" charset="0"/>
            </a:endParaRPr>
          </a:p>
          <a:p>
            <a:pPr marL="0" indent="0" eaLnBrk="1" hangingPunct="1">
              <a:buFontTx/>
              <a:buNone/>
            </a:pPr>
            <a:endParaRPr lang="en-GB" altLang="en-US" dirty="0">
              <a:latin typeface="NTPreCursive" pitchFamily="66" charset="0"/>
            </a:endParaRPr>
          </a:p>
          <a:p>
            <a:pPr marL="0" indent="0" eaLnBrk="1" hangingPunct="1">
              <a:buFontTx/>
              <a:buNone/>
            </a:pPr>
            <a:endParaRPr lang="en-GB" altLang="en-US" sz="3600" dirty="0">
              <a:latin typeface="NTPreCursive" pitchFamily="66" charset="0"/>
            </a:endParaRPr>
          </a:p>
          <a:p>
            <a:pPr marL="0" indent="0" eaLnBrk="1" hangingPunct="1">
              <a:buFontTx/>
              <a:buNone/>
            </a:pPr>
            <a:endParaRPr lang="en-GB" altLang="en-US" sz="3600" dirty="0">
              <a:latin typeface="NTPreCursive" pitchFamily="66" charset="0"/>
            </a:endParaRPr>
          </a:p>
          <a:p>
            <a:pPr marL="0" indent="0" eaLnBrk="1" hangingPunct="1">
              <a:buFontTx/>
              <a:buNone/>
            </a:pPr>
            <a:endParaRPr lang="en-GB" altLang="en-US" sz="3600" dirty="0">
              <a:latin typeface="NTPreCursive" pitchFamily="66" charset="0"/>
            </a:endParaRPr>
          </a:p>
        </p:txBody>
      </p:sp>
      <p:pic>
        <p:nvPicPr>
          <p:cNvPr id="4100" name="Picture 1">
            <a:extLst>
              <a:ext uri="{FF2B5EF4-FFF2-40B4-BE49-F238E27FC236}">
                <a16:creationId xmlns:a16="http://schemas.microsoft.com/office/drawing/2014/main" id="{D6BA4401-D609-607F-F808-B836F7CE87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2" y="5140326"/>
            <a:ext cx="21828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">
            <a:extLst>
              <a:ext uri="{FF2B5EF4-FFF2-40B4-BE49-F238E27FC236}">
                <a16:creationId xmlns:a16="http://schemas.microsoft.com/office/drawing/2014/main" id="{40BEA60D-E36E-54D9-6EB9-76F6FE5B30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" y="5248732"/>
            <a:ext cx="2185988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3" descr="A picture containing human face, person, smile, clothing&#10;&#10;Description automatically generated">
            <a:extLst>
              <a:ext uri="{FF2B5EF4-FFF2-40B4-BE49-F238E27FC236}">
                <a16:creationId xmlns:a16="http://schemas.microsoft.com/office/drawing/2014/main" id="{D1893620-665F-3C3B-01BF-32851E6CC1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92375"/>
            <a:ext cx="170497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>
            <a:extLst>
              <a:ext uri="{FF2B5EF4-FFF2-40B4-BE49-F238E27FC236}">
                <a16:creationId xmlns:a16="http://schemas.microsoft.com/office/drawing/2014/main" id="{D9CAC987-243F-65C9-D477-1673604543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3" t="4076" r="8524" b="6493"/>
          <a:stretch>
            <a:fillRect/>
          </a:stretch>
        </p:blipFill>
        <p:spPr bwMode="auto">
          <a:xfrm>
            <a:off x="579438" y="2414588"/>
            <a:ext cx="1760537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>
            <a:extLst>
              <a:ext uri="{FF2B5EF4-FFF2-40B4-BE49-F238E27FC236}">
                <a16:creationId xmlns:a16="http://schemas.microsoft.com/office/drawing/2014/main" id="{47642A14-F63F-CB41-E5F4-A5FD21197A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13" y="2422525"/>
            <a:ext cx="1944687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05C217AA-CD7D-0026-8C23-F9A326DE0D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549275"/>
            <a:ext cx="7772400" cy="1470025"/>
          </a:xfrm>
        </p:spPr>
        <p:txBody>
          <a:bodyPr/>
          <a:lstStyle/>
          <a:p>
            <a:pPr eaLnBrk="1" hangingPunct="1"/>
            <a:r>
              <a:rPr lang="en-GB" altLang="en-US" b="1">
                <a:latin typeface="Letter-join Air Plus 40" panose="02000805000000020003" pitchFamily="50" charset="0"/>
              </a:rPr>
              <a:t>Starting Nursery</a:t>
            </a:r>
            <a:br>
              <a:rPr lang="en-GB" altLang="en-US" b="1">
                <a:latin typeface="Letter-join Air Plus 40" panose="02000805000000020003" pitchFamily="50" charset="0"/>
              </a:rPr>
            </a:br>
            <a:r>
              <a:rPr lang="en-GB" altLang="en-US" b="1">
                <a:latin typeface="Letter-join Air Plus 40" panose="02000805000000020003" pitchFamily="50" charset="0"/>
              </a:rPr>
              <a:t>Transition</a:t>
            </a:r>
          </a:p>
        </p:txBody>
      </p:sp>
      <p:sp>
        <p:nvSpPr>
          <p:cNvPr id="5123" name="Subtitle 2">
            <a:extLst>
              <a:ext uri="{FF2B5EF4-FFF2-40B4-BE49-F238E27FC236}">
                <a16:creationId xmlns:a16="http://schemas.microsoft.com/office/drawing/2014/main" id="{A35C385E-619B-78D1-745B-4BF3DA1F30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539750" y="1855788"/>
            <a:ext cx="8280400" cy="4597400"/>
          </a:xfrm>
        </p:spPr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8600" b="1" dirty="0">
                <a:solidFill>
                  <a:srgbClr val="0070C0"/>
                </a:solidFill>
                <a:latin typeface="Letter-join Air Plus 40" panose="02000805000000020003" pitchFamily="50" charset="0"/>
              </a:rPr>
              <a:t>Home visits-Wednesday 2</a:t>
            </a:r>
            <a:r>
              <a:rPr lang="en-GB" altLang="en-US" sz="8600" b="1" baseline="30000" dirty="0">
                <a:solidFill>
                  <a:srgbClr val="0070C0"/>
                </a:solidFill>
                <a:latin typeface="Letter-join Air Plus 40" panose="02000805000000020003" pitchFamily="50" charset="0"/>
              </a:rPr>
              <a:t>nd</a:t>
            </a:r>
            <a:r>
              <a:rPr lang="en-GB" altLang="en-US" sz="8600" b="1" dirty="0">
                <a:solidFill>
                  <a:srgbClr val="0070C0"/>
                </a:solidFill>
                <a:latin typeface="Letter-join Air Plus 40" panose="02000805000000020003" pitchFamily="50" charset="0"/>
              </a:rPr>
              <a:t> and Thursday 3</a:t>
            </a:r>
            <a:r>
              <a:rPr lang="en-GB" altLang="en-US" sz="8600" b="1" baseline="30000" dirty="0">
                <a:solidFill>
                  <a:srgbClr val="0070C0"/>
                </a:solidFill>
                <a:latin typeface="Letter-join Air Plus 40" panose="02000805000000020003" pitchFamily="50" charset="0"/>
              </a:rPr>
              <a:t>rd</a:t>
            </a:r>
            <a:r>
              <a:rPr lang="en-GB" altLang="en-US" sz="8600" b="1" dirty="0">
                <a:solidFill>
                  <a:srgbClr val="0070C0"/>
                </a:solidFill>
                <a:latin typeface="Letter-join Air Plus 40" panose="02000805000000020003" pitchFamily="50" charset="0"/>
              </a:rPr>
              <a:t> September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8600" dirty="0">
                <a:latin typeface="Letter-join Air Plus 40" panose="02000805000000020003" pitchFamily="50" charset="0"/>
              </a:rPr>
              <a:t>An informal opportunity for your child to meet their new teachers in the comfort of their own home.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8600" b="1" dirty="0">
                <a:solidFill>
                  <a:srgbClr val="0070C0"/>
                </a:solidFill>
                <a:latin typeface="Letter-join Air Plus 40" panose="02000805000000020003" pitchFamily="50" charset="0"/>
              </a:rPr>
              <a:t>Visits to school – Stay and Play Sessions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8600" b="1" dirty="0">
                <a:solidFill>
                  <a:srgbClr val="0070C0"/>
                </a:solidFill>
                <a:latin typeface="Letter-join Air Plus 40" panose="02000805000000020003" pitchFamily="50" charset="0"/>
              </a:rPr>
              <a:t>Friday 4</a:t>
            </a:r>
            <a:r>
              <a:rPr lang="en-GB" altLang="en-US" sz="8600" b="1" baseline="30000" dirty="0">
                <a:solidFill>
                  <a:srgbClr val="0070C0"/>
                </a:solidFill>
                <a:latin typeface="Letter-join Air Plus 40" panose="02000805000000020003" pitchFamily="50" charset="0"/>
              </a:rPr>
              <a:t>th</a:t>
            </a:r>
            <a:r>
              <a:rPr lang="en-GB" altLang="en-US" sz="8600" b="1" dirty="0">
                <a:solidFill>
                  <a:srgbClr val="0070C0"/>
                </a:solidFill>
                <a:latin typeface="Letter-join Air Plus 40" panose="02000805000000020003" pitchFamily="50" charset="0"/>
              </a:rPr>
              <a:t> September – please sign up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8600" dirty="0">
                <a:latin typeface="Letter-join Air Plus 40" panose="02000805000000020003" pitchFamily="50" charset="0"/>
              </a:rPr>
              <a:t>You and your child visit the Nursery classroom and have the opportunity to meet other parents and children.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8600" b="1" dirty="0">
                <a:solidFill>
                  <a:schemeClr val="accent1"/>
                </a:solidFill>
                <a:latin typeface="Letter-join Air Plus 40" panose="02000805000000020003" pitchFamily="50" charset="0"/>
              </a:rPr>
              <a:t>Individual start dates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8600" dirty="0">
                <a:latin typeface="Letter-join Air Plus 40" panose="02000805000000020003" pitchFamily="50" charset="0"/>
              </a:rPr>
              <a:t>Staggered over the first two weeks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GB" altLang="en-US" sz="2800" dirty="0">
              <a:latin typeface="NTPreCursive" panose="03000400000000000000" pitchFamily="66" charset="0"/>
            </a:endParaRPr>
          </a:p>
        </p:txBody>
      </p:sp>
      <p:pic>
        <p:nvPicPr>
          <p:cNvPr id="5124" name="Picture 2">
            <a:extLst>
              <a:ext uri="{FF2B5EF4-FFF2-40B4-BE49-F238E27FC236}">
                <a16:creationId xmlns:a16="http://schemas.microsoft.com/office/drawing/2014/main" id="{D4A059DD-66C3-BB62-78E7-76D893CD4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6700"/>
            <a:ext cx="1584325" cy="117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81071D8-E2DE-39BF-45B6-30120499EE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92163"/>
          </a:xfrm>
        </p:spPr>
        <p:txBody>
          <a:bodyPr/>
          <a:lstStyle/>
          <a:p>
            <a:pPr eaLnBrk="1" hangingPunct="1"/>
            <a:r>
              <a:rPr lang="en-GB" altLang="en-US" b="1">
                <a:solidFill>
                  <a:srgbClr val="FF0000"/>
                </a:solidFill>
                <a:latin typeface="Letter-join Air Plus 40" panose="02000805000000020003" pitchFamily="50" charset="0"/>
              </a:rPr>
              <a:t>Areas of Learning</a:t>
            </a:r>
          </a:p>
        </p:txBody>
      </p:sp>
      <p:sp>
        <p:nvSpPr>
          <p:cNvPr id="4099" name="Rectangle 4">
            <a:extLst>
              <a:ext uri="{FF2B5EF4-FFF2-40B4-BE49-F238E27FC236}">
                <a16:creationId xmlns:a16="http://schemas.microsoft.com/office/drawing/2014/main" id="{227BD1C4-5AD0-4969-DB83-3F997C42DF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457200" y="1125538"/>
            <a:ext cx="8229600" cy="5000625"/>
          </a:xfrm>
          <a:solidFill>
            <a:srgbClr val="A3F3FB"/>
          </a:solidFill>
        </p:spPr>
        <p:txBody>
          <a:bodyPr rtlCol="0">
            <a:normAutofit fontScale="55000" lnSpcReduction="20000"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sz="3600" b="1" dirty="0">
                <a:latin typeface="Letter-join Air Plus 40" panose="02000805000000020003" pitchFamily="50" charset="0"/>
              </a:rPr>
              <a:t>Prime Areas of Learning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3600" b="1" dirty="0">
                <a:latin typeface="Letter-join Air Plus 40" panose="02000805000000020003" pitchFamily="50" charset="0"/>
              </a:rPr>
              <a:t>Personal, Social and Emotional – </a:t>
            </a:r>
            <a:r>
              <a:rPr lang="en-GB" sz="3600" dirty="0">
                <a:latin typeface="Letter-join Air Plus 40" panose="02000805000000020003" pitchFamily="50" charset="0"/>
              </a:rPr>
              <a:t>relationships, feelings, self confidence, independence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3600" b="1" dirty="0">
                <a:latin typeface="Letter-join Air Plus 40" panose="02000805000000020003" pitchFamily="50" charset="0"/>
              </a:rPr>
              <a:t>Physical Development</a:t>
            </a:r>
            <a:r>
              <a:rPr lang="en-GB" sz="3600" dirty="0">
                <a:latin typeface="Letter-join Air Plus 40" panose="02000805000000020003" pitchFamily="50" charset="0"/>
              </a:rPr>
              <a:t> – pencil control, using scissors, self care, keeping healthy, forest school, running/skipping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3600" b="1" dirty="0">
                <a:latin typeface="Letter-join Air Plus 40" panose="02000805000000020003" pitchFamily="50" charset="0"/>
              </a:rPr>
              <a:t>Communication and Language – </a:t>
            </a:r>
            <a:r>
              <a:rPr lang="en-GB" sz="3600" dirty="0">
                <a:latin typeface="Letter-join Air Plus 40" panose="02000805000000020003" pitchFamily="50" charset="0"/>
              </a:rPr>
              <a:t>Listening, understanding and speaking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GB" sz="3600" b="1" dirty="0">
              <a:latin typeface="Letter-join Air Plus 40" panose="02000805000000020003" pitchFamily="50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sz="3600" b="1" dirty="0">
                <a:latin typeface="Letter-join Air Plus 40" panose="02000805000000020003" pitchFamily="50" charset="0"/>
              </a:rPr>
              <a:t>Specific Areas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3600" b="1" dirty="0">
                <a:latin typeface="Letter-join Air Plus 40" panose="02000805000000020003" pitchFamily="50" charset="0"/>
              </a:rPr>
              <a:t>Literacy – </a:t>
            </a:r>
            <a:r>
              <a:rPr lang="en-GB" sz="3600" dirty="0">
                <a:latin typeface="Letter-join Air Plus 40" panose="02000805000000020003" pitchFamily="50" charset="0"/>
              </a:rPr>
              <a:t>reading and writing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3600" b="1" dirty="0">
                <a:latin typeface="Letter-join Air Plus 40" panose="02000805000000020003" pitchFamily="50" charset="0"/>
              </a:rPr>
              <a:t>Mathematics – </a:t>
            </a:r>
            <a:r>
              <a:rPr lang="en-GB" sz="3600" dirty="0">
                <a:latin typeface="Letter-join Air Plus 40" panose="02000805000000020003" pitchFamily="50" charset="0"/>
              </a:rPr>
              <a:t>numbers, shape, space and measures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3600" b="1" dirty="0">
                <a:latin typeface="Letter-join Air Plus 40" panose="02000805000000020003" pitchFamily="50" charset="0"/>
              </a:rPr>
              <a:t>Understanding the World</a:t>
            </a:r>
            <a:r>
              <a:rPr lang="en-GB" sz="3600" dirty="0">
                <a:latin typeface="Letter-join Air Plus 40" panose="02000805000000020003" pitchFamily="50" charset="0"/>
              </a:rPr>
              <a:t> –people and communities, the world, technology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3600" b="1" dirty="0">
                <a:latin typeface="Letter-join Air Plus 40" panose="02000805000000020003" pitchFamily="50" charset="0"/>
              </a:rPr>
              <a:t>Expressive Arts and Design</a:t>
            </a:r>
            <a:r>
              <a:rPr lang="en-GB" sz="3600" dirty="0">
                <a:latin typeface="Letter-join Air Plus 40" panose="02000805000000020003" pitchFamily="50" charset="0"/>
              </a:rPr>
              <a:t> – exploring media, being imaginative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GB" sz="3600" dirty="0">
              <a:latin typeface="Letter-join Air Plus 40" panose="02000805000000020003" pitchFamily="50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3600" b="1" dirty="0">
                <a:solidFill>
                  <a:srgbClr val="FF0000"/>
                </a:solidFill>
                <a:latin typeface="Letter-join Air Plus 40" panose="02000805000000020003" pitchFamily="50" charset="0"/>
              </a:rPr>
              <a:t>Mixture of child initiated and adult led learning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GB" sz="2400" b="1" dirty="0">
              <a:solidFill>
                <a:srgbClr val="FF0000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sz="1800" dirty="0"/>
              <a:t>                  </a:t>
            </a:r>
            <a:endParaRPr lang="en-US" sz="1800" dirty="0"/>
          </a:p>
        </p:txBody>
      </p:sp>
      <p:pic>
        <p:nvPicPr>
          <p:cNvPr id="6148" name="Picture 6" descr="ANd9GcRCbsRYIPs9mwl4av-REnW_iJOXjTuqdZXQyynqa_HDH3ngmIIW">
            <a:extLst>
              <a:ext uri="{FF2B5EF4-FFF2-40B4-BE49-F238E27FC236}">
                <a16:creationId xmlns:a16="http://schemas.microsoft.com/office/drawing/2014/main" id="{4CB5688C-F57A-123F-2E58-C753FBFCC9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5713">
            <a:off x="7478713" y="5240338"/>
            <a:ext cx="1100137" cy="123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AutoShape 8" descr="2Q==">
            <a:extLst>
              <a:ext uri="{FF2B5EF4-FFF2-40B4-BE49-F238E27FC236}">
                <a16:creationId xmlns:a16="http://schemas.microsoft.com/office/drawing/2014/main" id="{CB31106B-23C4-3C04-738C-446AE40F7669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0" name="Picture 10" descr="school-clip-art-9">
            <a:extLst>
              <a:ext uri="{FF2B5EF4-FFF2-40B4-BE49-F238E27FC236}">
                <a16:creationId xmlns:a16="http://schemas.microsoft.com/office/drawing/2014/main" id="{13CC4D67-43CB-3B6D-DCC1-5C07B84F32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720975"/>
            <a:ext cx="1074738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61EAC672-B250-96FA-EAAF-8113850C76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611188" y="404813"/>
            <a:ext cx="7993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GB" altLang="en-US" sz="4000" b="1">
                <a:latin typeface="Letter-join Air Plus 40" panose="02000805000000020003" pitchFamily="50" charset="0"/>
                <a:cs typeface="Arial" panose="020B0604020202020204" pitchFamily="34" charset="0"/>
              </a:rPr>
              <a:t>Our Daily Routine </a:t>
            </a:r>
            <a:r>
              <a:rPr lang="en-GB" altLang="en-US" sz="2000" b="1">
                <a:latin typeface="Letter-join Air Plus 40" panose="02000805000000020003" pitchFamily="50" charset="0"/>
                <a:cs typeface="Arial" panose="020B0604020202020204" pitchFamily="34" charset="0"/>
              </a:rPr>
              <a:t>(Autumn Term) </a:t>
            </a:r>
            <a:endParaRPr lang="en-GB" altLang="en-US" sz="2000">
              <a:latin typeface="Letter-join Air Plus 40" panose="02000805000000020003" pitchFamily="50" charset="0"/>
              <a:cs typeface="Arial" panose="020B0604020202020204" pitchFamily="34" charset="0"/>
            </a:endParaRPr>
          </a:p>
        </p:txBody>
      </p:sp>
      <p:sp>
        <p:nvSpPr>
          <p:cNvPr id="7171" name="TextBox 3">
            <a:extLst>
              <a:ext uri="{FF2B5EF4-FFF2-40B4-BE49-F238E27FC236}">
                <a16:creationId xmlns:a16="http://schemas.microsoft.com/office/drawing/2014/main" id="{542266B7-6E69-506F-5F86-73C24AB1CD7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601663" y="898525"/>
            <a:ext cx="4041775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GB" altLang="en-US" sz="2400" b="1" dirty="0">
                <a:latin typeface="Letter-join Air Plus 40" panose="02000805000000020003" pitchFamily="50" charset="0"/>
                <a:cs typeface="Arial" panose="020B0604020202020204" pitchFamily="34" charset="0"/>
              </a:rPr>
              <a:t>AM Nursery</a:t>
            </a:r>
          </a:p>
          <a:p>
            <a:pPr eaLnBrk="1" hangingPunct="1"/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9.00 – Arrive at Nursery, registration</a:t>
            </a:r>
          </a:p>
          <a:p>
            <a:pPr eaLnBrk="1" hangingPunct="1"/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9.10 – Circle time in family groups</a:t>
            </a:r>
          </a:p>
          <a:p>
            <a:pPr eaLnBrk="1" hangingPunct="1"/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9.20 – ‘Choosing time’ </a:t>
            </a:r>
          </a:p>
          <a:p>
            <a:pPr eaLnBrk="1" hangingPunct="1"/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9.55 – Phonics oral blending games</a:t>
            </a:r>
          </a:p>
          <a:p>
            <a:pPr eaLnBrk="1" hangingPunct="1"/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10.00  - Snack time</a:t>
            </a:r>
          </a:p>
          <a:p>
            <a:pPr eaLnBrk="1" hangingPunct="1"/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10.20 – Number time</a:t>
            </a:r>
          </a:p>
          <a:p>
            <a:pPr eaLnBrk="1" hangingPunct="1"/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10.30 – Outside Play / ‘Choosing time’</a:t>
            </a:r>
          </a:p>
          <a:p>
            <a:pPr eaLnBrk="1" hangingPunct="1"/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11.20 – Storytime</a:t>
            </a:r>
          </a:p>
          <a:p>
            <a:pPr eaLnBrk="1" hangingPunct="1"/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11.45 – </a:t>
            </a:r>
            <a:r>
              <a:rPr lang="en-GB" altLang="en-US" sz="2400" dirty="0">
                <a:solidFill>
                  <a:srgbClr val="0070C0"/>
                </a:solidFill>
                <a:latin typeface="Letter-join Air Plus 40" panose="02000805000000020003" pitchFamily="50" charset="0"/>
                <a:cs typeface="Arial" panose="020B0604020202020204" pitchFamily="34" charset="0"/>
              </a:rPr>
              <a:t>Lunch (for full day)</a:t>
            </a:r>
          </a:p>
          <a:p>
            <a:pPr eaLnBrk="1" hangingPunct="1"/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12.00 – Home time (for AM children)</a:t>
            </a:r>
          </a:p>
        </p:txBody>
      </p:sp>
      <p:sp>
        <p:nvSpPr>
          <p:cNvPr id="7172" name="TextBox 4">
            <a:extLst>
              <a:ext uri="{FF2B5EF4-FFF2-40B4-BE49-F238E27FC236}">
                <a16:creationId xmlns:a16="http://schemas.microsoft.com/office/drawing/2014/main" id="{DA95E491-B504-9875-ACBC-4A6A7DE950C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4652963" y="899080"/>
            <a:ext cx="4645025" cy="563231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b="1" dirty="0">
                <a:latin typeface="Letter-join Air Plus 40" panose="02000805000000020003" pitchFamily="50" charset="0"/>
                <a:cs typeface="Arial" panose="020B0604020202020204" pitchFamily="34" charset="0"/>
              </a:rPr>
              <a:t>PM Nursery</a:t>
            </a:r>
          </a:p>
          <a:p>
            <a:pPr eaLnBrk="1" hangingPunct="1">
              <a:defRPr/>
            </a:pPr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12.20 – Arrive at Nursery, registration</a:t>
            </a:r>
          </a:p>
          <a:p>
            <a:pPr eaLnBrk="1" hangingPunct="1">
              <a:defRPr/>
            </a:pPr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1230– Outside Play</a:t>
            </a:r>
            <a:endParaRPr lang="en-GB" altLang="en-US" sz="2400" dirty="0">
              <a:highlight>
                <a:srgbClr val="FF00FF"/>
              </a:highlight>
              <a:latin typeface="Letter-join Air Plus 40" panose="02000805000000020003" pitchFamily="50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1.00 –Circle time in family groups</a:t>
            </a:r>
          </a:p>
          <a:p>
            <a:pPr eaLnBrk="1" hangingPunct="1">
              <a:defRPr/>
            </a:pPr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 1.15 Phonics oral blending games </a:t>
            </a:r>
          </a:p>
          <a:p>
            <a:pPr eaLnBrk="1" hangingPunct="1">
              <a:defRPr/>
            </a:pPr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1.20 – ‘Choosing time’ </a:t>
            </a:r>
          </a:p>
          <a:p>
            <a:pPr eaLnBrk="1" hangingPunct="1">
              <a:defRPr/>
            </a:pPr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2.00-Snacktime</a:t>
            </a:r>
          </a:p>
          <a:p>
            <a:pPr eaLnBrk="1" hangingPunct="1">
              <a:defRPr/>
            </a:pPr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2.20-Number time</a:t>
            </a:r>
          </a:p>
          <a:p>
            <a:pPr eaLnBrk="1" hangingPunct="1">
              <a:defRPr/>
            </a:pPr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2.30-Outside Play/‘Choosing time’ </a:t>
            </a:r>
          </a:p>
          <a:p>
            <a:pPr eaLnBrk="1" hangingPunct="1">
              <a:defRPr/>
            </a:pPr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3.00 – Storytime</a:t>
            </a:r>
          </a:p>
          <a:p>
            <a:pPr eaLnBrk="1" hangingPunct="1">
              <a:defRPr/>
            </a:pPr>
            <a:r>
              <a:rPr lang="en-GB" altLang="en-US" sz="2400" dirty="0">
                <a:latin typeface="Letter-join Air Plus 40" panose="02000805000000020003" pitchFamily="50" charset="0"/>
                <a:cs typeface="Arial" panose="020B0604020202020204" pitchFamily="34" charset="0"/>
              </a:rPr>
              <a:t>3.20 – Home time</a:t>
            </a:r>
          </a:p>
        </p:txBody>
      </p:sp>
    </p:spTree>
  </p:cSld>
  <p:clrMapOvr>
    <a:masterClrMapping/>
  </p:clrMapOvr>
  <p:transition spd="slow" advTm="20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902FE3BE-80D3-5E77-1A31-064B149013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30188"/>
            <a:ext cx="8640763" cy="64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>
            <a:extLst>
              <a:ext uri="{FF2B5EF4-FFF2-40B4-BE49-F238E27FC236}">
                <a16:creationId xmlns:a16="http://schemas.microsoft.com/office/drawing/2014/main" id="{1FA07F25-6FE2-1C82-D7F8-C61E3649DA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4221163"/>
            <a:ext cx="74676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3">
            <a:extLst>
              <a:ext uri="{FF2B5EF4-FFF2-40B4-BE49-F238E27FC236}">
                <a16:creationId xmlns:a16="http://schemas.microsoft.com/office/drawing/2014/main" id="{BD9A14EA-9F9E-F0C0-1F00-B4B69ACF1C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5888"/>
            <a:ext cx="216058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2">
            <a:extLst>
              <a:ext uri="{FF2B5EF4-FFF2-40B4-BE49-F238E27FC236}">
                <a16:creationId xmlns:a16="http://schemas.microsoft.com/office/drawing/2014/main" id="{2EBCEBB6-D751-2022-FC4E-DAB7BF1974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092325"/>
            <a:ext cx="5281612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6B06883-170E-E181-351B-C79B6B8BA9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24681" y="373856"/>
            <a:ext cx="7886700" cy="1325563"/>
          </a:xfrm>
        </p:spPr>
        <p:txBody>
          <a:bodyPr/>
          <a:lstStyle/>
          <a:p>
            <a:pPr eaLnBrk="1" hangingPunct="1"/>
            <a:r>
              <a:rPr lang="en-GB" altLang="en-US" sz="3600" b="1" dirty="0">
                <a:latin typeface="Letter-join Air Plus 40" panose="02000805000000020003" pitchFamily="50" charset="0"/>
              </a:rPr>
              <a:t>The rest of the team….Parents</a:t>
            </a:r>
          </a:p>
        </p:txBody>
      </p:sp>
      <p:sp>
        <p:nvSpPr>
          <p:cNvPr id="3075" name="Rectangle 5">
            <a:extLst>
              <a:ext uri="{FF2B5EF4-FFF2-40B4-BE49-F238E27FC236}">
                <a16:creationId xmlns:a16="http://schemas.microsoft.com/office/drawing/2014/main" id="{CF5FF4D0-AFFF-AF79-99B8-09A5691007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87350" y="1268413"/>
            <a:ext cx="8361363" cy="4089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Parents and school work together throughout your child’s learning journey…..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en-GB" altLang="en-US" sz="2400" dirty="0">
              <a:latin typeface="Letter-join Air Plus 40" panose="02000805000000020003" pitchFamily="50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Please share your child’s interests, talents, abilities with your child’s teacher / keyworker. This enables us to tailor the curriculum to meet your child’s needs and plan lessons that will be exciting and engaging for your child.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2400" dirty="0">
              <a:latin typeface="Letter-join Air Plus 40" panose="02000805000000020003" pitchFamily="50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Throughout the year you can reinforce the skills your child is developing – therefore helping to consolidate learning.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en-GB" altLang="en-US" dirty="0">
              <a:latin typeface="NTPreCursive" panose="03000400000000000000" pitchFamily="66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en-US" dirty="0"/>
          </a:p>
        </p:txBody>
      </p:sp>
      <p:pic>
        <p:nvPicPr>
          <p:cNvPr id="9220" name="Picture 1">
            <a:extLst>
              <a:ext uri="{FF2B5EF4-FFF2-40B4-BE49-F238E27FC236}">
                <a16:creationId xmlns:a16="http://schemas.microsoft.com/office/drawing/2014/main" id="{BA6D5305-892F-C43C-FEDF-F6F01B7D5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89588"/>
            <a:ext cx="2312987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>
            <a:extLst>
              <a:ext uri="{FF2B5EF4-FFF2-40B4-BE49-F238E27FC236}">
                <a16:creationId xmlns:a16="http://schemas.microsoft.com/office/drawing/2014/main" id="{C44BF932-120D-C0B2-C2DB-BD68961934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788" y="5357813"/>
            <a:ext cx="2068512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E752CC1-C0A3-98E5-BAE7-F976A5E1AD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solidFill>
            <a:srgbClr val="1AE5FA"/>
          </a:solidFill>
        </p:spPr>
        <p:txBody>
          <a:bodyPr/>
          <a:lstStyle/>
          <a:p>
            <a:pPr eaLnBrk="1" hangingPunct="1"/>
            <a:r>
              <a:rPr lang="en-GB" altLang="en-US" sz="4000" b="1" u="sng">
                <a:latin typeface="Letter-join Air Plus 40" panose="02000805000000020003" pitchFamily="50" charset="0"/>
              </a:rPr>
              <a:t>How can I support my child?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5AA49C3-A6EE-AD71-13D2-C29E7AAB05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95288" y="1566863"/>
            <a:ext cx="8229600" cy="5229225"/>
          </a:xfrm>
          <a:solidFill>
            <a:srgbClr val="E6EB29"/>
          </a:solidFill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400" b="1" dirty="0">
                <a:latin typeface="Letter-join Air Plus 40" panose="02000805000000020003" pitchFamily="50" charset="0"/>
              </a:rPr>
              <a:t>Nursery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400" b="1" dirty="0">
                <a:latin typeface="Letter-join Air Plus 40" panose="02000805000000020003" pitchFamily="50" charset="0"/>
              </a:rPr>
              <a:t>Before starting Nursery……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Share stories, talk about the illustrations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Put shoes/wellies, coats and jumpers on independently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Use the toilet independently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n-US" sz="2400" b="1" dirty="0">
                <a:latin typeface="Letter-join Air Plus 40" panose="02000805000000020003" pitchFamily="50" charset="0"/>
              </a:rPr>
              <a:t>During their Nursery year……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Talk about what we did at school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Support to recognise and write their name </a:t>
            </a:r>
          </a:p>
          <a:p>
            <a:pPr>
              <a:defRPr/>
            </a:pPr>
            <a:r>
              <a:rPr lang="en-GB" altLang="en-US" sz="2400" dirty="0">
                <a:latin typeface="Letter-join Air Plus 40" panose="02000805000000020003" pitchFamily="50" charset="0"/>
              </a:rPr>
              <a:t> </a:t>
            </a:r>
            <a:r>
              <a:rPr lang="en-GB" altLang="en-US" sz="2400" dirty="0">
                <a:solidFill>
                  <a:srgbClr val="0070C0"/>
                </a:solidFill>
                <a:latin typeface="Letter-join Air Plus 40" pitchFamily="50" charset="0"/>
              </a:rPr>
              <a:t>Email</a:t>
            </a:r>
            <a:r>
              <a:rPr lang="en-GB" altLang="en-US" sz="2400" dirty="0">
                <a:latin typeface="Letter-join Air Plus 40" pitchFamily="50" charset="0"/>
              </a:rPr>
              <a:t> </a:t>
            </a:r>
            <a:r>
              <a:rPr lang="en-GB" altLang="en-US" sz="2400" dirty="0">
                <a:solidFill>
                  <a:srgbClr val="FF0000"/>
                </a:solidFill>
                <a:latin typeface="Letter-join Air Plus 40" pitchFamily="50" charset="0"/>
              </a:rPr>
              <a:t>nursery@stjamespri.uk</a:t>
            </a:r>
            <a:endParaRPr lang="en-GB" altLang="en-US" sz="2400" dirty="0">
              <a:latin typeface="Letter-join Air Plus 40" pitchFamily="50" charset="0"/>
            </a:endParaRPr>
          </a:p>
          <a:p>
            <a:pPr>
              <a:defRPr/>
            </a:pPr>
            <a:r>
              <a:rPr lang="en-GB" altLang="en-US" sz="2400" dirty="0">
                <a:solidFill>
                  <a:srgbClr val="0070C0"/>
                </a:solidFill>
                <a:latin typeface="Letter-join Air Plus 40" pitchFamily="50" charset="0"/>
              </a:rPr>
              <a:t>Let us know any significant learning – WOW moments.</a:t>
            </a:r>
          </a:p>
          <a:p>
            <a:pPr>
              <a:defRPr/>
            </a:pPr>
            <a:r>
              <a:rPr lang="en-GB" altLang="en-US" sz="2400" dirty="0">
                <a:solidFill>
                  <a:srgbClr val="0070C0"/>
                </a:solidFill>
                <a:latin typeface="Letter-join Air Plus 40" pitchFamily="50" charset="0"/>
              </a:rPr>
              <a:t>Send photos of interesting events/activities for your child to talk about with the class.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GB" altLang="en-US" sz="2400" dirty="0">
              <a:latin typeface="Letter-join Air Plus 40" panose="02000805000000020003" pitchFamily="50" charset="0"/>
            </a:endParaRPr>
          </a:p>
        </p:txBody>
      </p:sp>
      <p:pic>
        <p:nvPicPr>
          <p:cNvPr id="10244" name="Picture 5" descr="reading%20with%20child">
            <a:extLst>
              <a:ext uri="{FF2B5EF4-FFF2-40B4-BE49-F238E27FC236}">
                <a16:creationId xmlns:a16="http://schemas.microsoft.com/office/drawing/2014/main" id="{051C290D-6998-984C-0A46-CE0B026E1E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438" y="3492500"/>
            <a:ext cx="1484312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7" descr="dad_son">
            <a:extLst>
              <a:ext uri="{FF2B5EF4-FFF2-40B4-BE49-F238E27FC236}">
                <a16:creationId xmlns:a16="http://schemas.microsoft.com/office/drawing/2014/main" id="{76876112-CE16-9AE9-ED0C-CC7EAF850C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938" y="1844675"/>
            <a:ext cx="75088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9" descr="86540733_XS">
            <a:extLst>
              <a:ext uri="{FF2B5EF4-FFF2-40B4-BE49-F238E27FC236}">
                <a16:creationId xmlns:a16="http://schemas.microsoft.com/office/drawing/2014/main" id="{DAC43045-989A-6C76-E365-0A213F60C3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738" y="4903788"/>
            <a:ext cx="9048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1" descr="Boy-with-knife-and-fork1-683x514">
            <a:extLst>
              <a:ext uri="{FF2B5EF4-FFF2-40B4-BE49-F238E27FC236}">
                <a16:creationId xmlns:a16="http://schemas.microsoft.com/office/drawing/2014/main" id="{4BDC0A1C-8D6D-8C5D-CFD7-C8270F8BBC8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425" y="3316288"/>
            <a:ext cx="117475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">
            <a:extLst>
              <a:ext uri="{FF2B5EF4-FFF2-40B4-BE49-F238E27FC236}">
                <a16:creationId xmlns:a16="http://schemas.microsoft.com/office/drawing/2014/main" id="{661191D7-696E-EC68-81AB-643968754F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455738"/>
            <a:ext cx="7302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00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67887E0060914E953066BC1B8FEDB4" ma:contentTypeVersion="15" ma:contentTypeDescription="Create a new document." ma:contentTypeScope="" ma:versionID="f28777278f50227500ae1bcc50f92a4a">
  <xsd:schema xmlns:xsd="http://www.w3.org/2001/XMLSchema" xmlns:xs="http://www.w3.org/2001/XMLSchema" xmlns:p="http://schemas.microsoft.com/office/2006/metadata/properties" xmlns:ns2="668bc265-22d9-4e56-a010-5fdb62dfde54" xmlns:ns3="74c4034e-6151-44d9-82dc-4ded937cb857" targetNamespace="http://schemas.microsoft.com/office/2006/metadata/properties" ma:root="true" ma:fieldsID="61c93210a0d963a789112f054df659a5" ns2:_="" ns3:_="">
    <xsd:import namespace="668bc265-22d9-4e56-a010-5fdb62dfde54"/>
    <xsd:import namespace="74c4034e-6151-44d9-82dc-4ded937cb8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8bc265-22d9-4e56-a010-5fdb62dfde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c99108c-e5e5-4a4f-87c5-79c8c94060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c4034e-6151-44d9-82dc-4ded937cb85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bfc1534-b3aa-46f6-bd0c-74b16ad30998}" ma:internalName="TaxCatchAll" ma:showField="CatchAllData" ma:web="74c4034e-6151-44d9-82dc-4ded937cb8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8bc265-22d9-4e56-a010-5fdb62dfde54">
      <Terms xmlns="http://schemas.microsoft.com/office/infopath/2007/PartnerControls"/>
    </lcf76f155ced4ddcb4097134ff3c332f>
    <TaxCatchAll xmlns="74c4034e-6151-44d9-82dc-4ded937cb857"/>
  </documentManagement>
</p:properties>
</file>

<file path=customXml/itemProps1.xml><?xml version="1.0" encoding="utf-8"?>
<ds:datastoreItem xmlns:ds="http://schemas.openxmlformats.org/officeDocument/2006/customXml" ds:itemID="{6088E634-CA67-40AD-BECF-0247019458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8bc265-22d9-4e56-a010-5fdb62dfde54"/>
    <ds:schemaRef ds:uri="74c4034e-6151-44d9-82dc-4ded937cb8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E7E279-22B6-4624-9CC7-E04F84DAAF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3291CB-32C5-488D-8A5E-3AA1B5679915}">
  <ds:schemaRefs>
    <ds:schemaRef ds:uri="http://purl.org/dc/dcmitype/"/>
    <ds:schemaRef ds:uri="http://purl.org/dc/elements/1.1/"/>
    <ds:schemaRef ds:uri="668bc265-22d9-4e56-a010-5fdb62dfde54"/>
    <ds:schemaRef ds:uri="http://schemas.microsoft.com/office/infopath/2007/PartnerControls"/>
    <ds:schemaRef ds:uri="74c4034e-6151-44d9-82dc-4ded937cb857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1461</TotalTime>
  <Words>975</Words>
  <Application>Microsoft Office PowerPoint</Application>
  <PresentationFormat>On-screen Show (4:3)</PresentationFormat>
  <Paragraphs>132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Letter-join Air Plus 40</vt:lpstr>
      <vt:lpstr>NTPreCursive</vt:lpstr>
      <vt:lpstr>NTPreCursivefk</vt:lpstr>
      <vt:lpstr>Office Theme</vt:lpstr>
      <vt:lpstr>PowerPoint Presentation</vt:lpstr>
      <vt:lpstr>Our School Vision and Values</vt:lpstr>
      <vt:lpstr>Meet the Nursery team…</vt:lpstr>
      <vt:lpstr>Starting Nursery Transition</vt:lpstr>
      <vt:lpstr>Areas of Learning</vt:lpstr>
      <vt:lpstr>PowerPoint Presentation</vt:lpstr>
      <vt:lpstr>PowerPoint Presentation</vt:lpstr>
      <vt:lpstr>The rest of the team….Parents</vt:lpstr>
      <vt:lpstr>How can I support my child?</vt:lpstr>
      <vt:lpstr>PowerPoint Presentation</vt:lpstr>
      <vt:lpstr>Learning takes place indoors and outdoors Please make sure your children are prepared for any eventualities!</vt:lpstr>
      <vt:lpstr>Attendance</vt:lpstr>
      <vt:lpstr>Communication Systems</vt:lpstr>
      <vt:lpstr>Things to remember…</vt:lpstr>
      <vt:lpstr>IMPORTANT! We are a nut free school.</vt:lpstr>
      <vt:lpstr>Thank you …. Let the journey begin….</vt:lpstr>
    </vt:vector>
  </TitlesOfParts>
  <Company>Research Machines plc.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 Melia</cp:lastModifiedBy>
  <cp:revision>86</cp:revision>
  <dcterms:created xsi:type="dcterms:W3CDTF">2013-06-30T15:58:36Z</dcterms:created>
  <dcterms:modified xsi:type="dcterms:W3CDTF">2026-08-31T16:58:30Z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cf76f155ced4ddcb4097134ff3c332f">
    <vt:lpwstr/>
  </property>
  <property fmtid="{D5CDD505-2E9C-101B-9397-08002B2CF9AE}" pid="3" name="TaxCatchAll">
    <vt:lpwstr/>
  </property>
</Properties>
</file>