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 Rousell" userId="ea4f95d2-6d12-4d71-ba5f-bcd596b7ff36" providerId="ADAL" clId="{E6246338-EB2F-4004-9875-213B297237A0}"/>
    <pc:docChg chg="undo custSel modSld">
      <pc:chgData name="C Rousell" userId="ea4f95d2-6d12-4d71-ba5f-bcd596b7ff36" providerId="ADAL" clId="{E6246338-EB2F-4004-9875-213B297237A0}" dt="2025-03-28T10:26:06.421" v="12" actId="22"/>
      <pc:docMkLst>
        <pc:docMk/>
      </pc:docMkLst>
      <pc:sldChg chg="addSp delSp mod">
        <pc:chgData name="C Rousell" userId="ea4f95d2-6d12-4d71-ba5f-bcd596b7ff36" providerId="ADAL" clId="{E6246338-EB2F-4004-9875-213B297237A0}" dt="2025-03-27T18:55:37.259" v="4" actId="22"/>
        <pc:sldMkLst>
          <pc:docMk/>
          <pc:sldMk cId="20203708" sldId="266"/>
        </pc:sldMkLst>
        <pc:picChg chg="del">
          <ac:chgData name="C Rousell" userId="ea4f95d2-6d12-4d71-ba5f-bcd596b7ff36" providerId="ADAL" clId="{E6246338-EB2F-4004-9875-213B297237A0}" dt="2025-03-27T18:54:54.405" v="1" actId="478"/>
          <ac:picMkLst>
            <pc:docMk/>
            <pc:sldMk cId="20203708" sldId="266"/>
            <ac:picMk id="3" creationId="{6EA0CC0A-447C-C2A6-FD8F-BF7BB993B6B8}"/>
          </ac:picMkLst>
        </pc:picChg>
        <pc:picChg chg="add del">
          <ac:chgData name="C Rousell" userId="ea4f95d2-6d12-4d71-ba5f-bcd596b7ff36" providerId="ADAL" clId="{E6246338-EB2F-4004-9875-213B297237A0}" dt="2025-03-27T18:55:35.781" v="3" actId="478"/>
          <ac:picMkLst>
            <pc:docMk/>
            <pc:sldMk cId="20203708" sldId="266"/>
            <ac:picMk id="5" creationId="{74067026-9F53-F463-CC70-23BF031508F0}"/>
          </ac:picMkLst>
        </pc:picChg>
        <pc:picChg chg="add">
          <ac:chgData name="C Rousell" userId="ea4f95d2-6d12-4d71-ba5f-bcd596b7ff36" providerId="ADAL" clId="{E6246338-EB2F-4004-9875-213B297237A0}" dt="2025-03-27T18:55:37.259" v="4" actId="22"/>
          <ac:picMkLst>
            <pc:docMk/>
            <pc:sldMk cId="20203708" sldId="266"/>
            <ac:picMk id="7" creationId="{78FD38EA-3171-B346-9969-8790840D3EFB}"/>
          </ac:picMkLst>
        </pc:picChg>
      </pc:sldChg>
      <pc:sldChg chg="addSp delSp modSp mod">
        <pc:chgData name="C Rousell" userId="ea4f95d2-6d12-4d71-ba5f-bcd596b7ff36" providerId="ADAL" clId="{E6246338-EB2F-4004-9875-213B297237A0}" dt="2025-03-28T10:26:06.421" v="12" actId="22"/>
        <pc:sldMkLst>
          <pc:docMk/>
          <pc:sldMk cId="1396462582" sldId="267"/>
        </pc:sldMkLst>
        <pc:picChg chg="del mod">
          <ac:chgData name="C Rousell" userId="ea4f95d2-6d12-4d71-ba5f-bcd596b7ff36" providerId="ADAL" clId="{E6246338-EB2F-4004-9875-213B297237A0}" dt="2025-03-28T10:25:20.295" v="11" actId="478"/>
          <ac:picMkLst>
            <pc:docMk/>
            <pc:sldMk cId="1396462582" sldId="267"/>
            <ac:picMk id="3" creationId="{B84E1D02-5B9F-D5EA-5159-2B42E37A9F09}"/>
          </ac:picMkLst>
        </pc:picChg>
        <pc:picChg chg="add">
          <ac:chgData name="C Rousell" userId="ea4f95d2-6d12-4d71-ba5f-bcd596b7ff36" providerId="ADAL" clId="{E6246338-EB2F-4004-9875-213B297237A0}" dt="2025-03-28T10:26:06.421" v="12" actId="22"/>
          <ac:picMkLst>
            <pc:docMk/>
            <pc:sldMk cId="1396462582" sldId="267"/>
            <ac:picMk id="4" creationId="{C36A0B09-4825-9D82-25CD-E4661D6AC3BE}"/>
          </ac:picMkLst>
        </pc:picChg>
      </pc:sldChg>
      <pc:sldChg chg="addSp delSp modSp mod setBg">
        <pc:chgData name="C Rousell" userId="ea4f95d2-6d12-4d71-ba5f-bcd596b7ff36" providerId="ADAL" clId="{E6246338-EB2F-4004-9875-213B297237A0}" dt="2025-03-28T10:25:07.964" v="10" actId="26606"/>
        <pc:sldMkLst>
          <pc:docMk/>
          <pc:sldMk cId="996355025" sldId="270"/>
        </pc:sldMkLst>
        <pc:spChg chg="add del">
          <ac:chgData name="C Rousell" userId="ea4f95d2-6d12-4d71-ba5f-bcd596b7ff36" providerId="ADAL" clId="{E6246338-EB2F-4004-9875-213B297237A0}" dt="2025-03-28T10:25:07.964" v="10" actId="26606"/>
          <ac:spMkLst>
            <pc:docMk/>
            <pc:sldMk cId="996355025" sldId="270"/>
            <ac:spMk id="9" creationId="{14995E8B-DB3C-4E23-9186-1613402BFDCF}"/>
          </ac:spMkLst>
        </pc:spChg>
        <pc:spChg chg="add del">
          <ac:chgData name="C Rousell" userId="ea4f95d2-6d12-4d71-ba5f-bcd596b7ff36" providerId="ADAL" clId="{E6246338-EB2F-4004-9875-213B297237A0}" dt="2025-03-28T10:25:07.964" v="10" actId="26606"/>
          <ac:spMkLst>
            <pc:docMk/>
            <pc:sldMk cId="996355025" sldId="270"/>
            <ac:spMk id="11" creationId="{CF21E7C5-2080-4549-97AA-9A6688257789}"/>
          </ac:spMkLst>
        </pc:spChg>
        <pc:spChg chg="add del">
          <ac:chgData name="C Rousell" userId="ea4f95d2-6d12-4d71-ba5f-bcd596b7ff36" providerId="ADAL" clId="{E6246338-EB2F-4004-9875-213B297237A0}" dt="2025-03-28T10:25:07.964" v="10" actId="26606"/>
          <ac:spMkLst>
            <pc:docMk/>
            <pc:sldMk cId="996355025" sldId="270"/>
            <ac:spMk id="13" creationId="{57957B04-C024-4B5F-B7C3-20FAE3F1D3CA}"/>
          </ac:spMkLst>
        </pc:spChg>
        <pc:spChg chg="add del">
          <ac:chgData name="C Rousell" userId="ea4f95d2-6d12-4d71-ba5f-bcd596b7ff36" providerId="ADAL" clId="{E6246338-EB2F-4004-9875-213B297237A0}" dt="2025-03-28T10:25:07.964" v="10" actId="26606"/>
          <ac:spMkLst>
            <pc:docMk/>
            <pc:sldMk cId="996355025" sldId="270"/>
            <ac:spMk id="15" creationId="{C6FBFCE4-B693-49EB-9CE1-4420332195E7}"/>
          </ac:spMkLst>
        </pc:spChg>
        <pc:grpChg chg="add del">
          <ac:chgData name="C Rousell" userId="ea4f95d2-6d12-4d71-ba5f-bcd596b7ff36" providerId="ADAL" clId="{E6246338-EB2F-4004-9875-213B297237A0}" dt="2025-03-28T10:25:07.964" v="10" actId="26606"/>
          <ac:grpSpMkLst>
            <pc:docMk/>
            <pc:sldMk cId="996355025" sldId="270"/>
            <ac:grpSpMk id="17" creationId="{8FFC4225-9683-4D55-8686-FCDDB8BCBF38}"/>
          </ac:grpSpMkLst>
        </pc:grpChg>
        <pc:grpChg chg="add del">
          <ac:chgData name="C Rousell" userId="ea4f95d2-6d12-4d71-ba5f-bcd596b7ff36" providerId="ADAL" clId="{E6246338-EB2F-4004-9875-213B297237A0}" dt="2025-03-28T10:25:07.964" v="10" actId="26606"/>
          <ac:grpSpMkLst>
            <pc:docMk/>
            <pc:sldMk cId="996355025" sldId="270"/>
            <ac:grpSpMk id="23" creationId="{9D85FE18-7BE5-446D-9A33-1C7C3B910680}"/>
          </ac:grpSpMkLst>
        </pc:grpChg>
        <pc:picChg chg="del">
          <ac:chgData name="C Rousell" userId="ea4f95d2-6d12-4d71-ba5f-bcd596b7ff36" providerId="ADAL" clId="{E6246338-EB2F-4004-9875-213B297237A0}" dt="2025-03-28T10:24:20.672" v="5" actId="478"/>
          <ac:picMkLst>
            <pc:docMk/>
            <pc:sldMk cId="996355025" sldId="270"/>
            <ac:picMk id="3" creationId="{B444C624-10D0-E323-AA28-F1B77B264EBB}"/>
          </ac:picMkLst>
        </pc:picChg>
        <pc:picChg chg="add mod">
          <ac:chgData name="C Rousell" userId="ea4f95d2-6d12-4d71-ba5f-bcd596b7ff36" providerId="ADAL" clId="{E6246338-EB2F-4004-9875-213B297237A0}" dt="2025-03-28T10:25:07.964" v="10" actId="26606"/>
          <ac:picMkLst>
            <pc:docMk/>
            <pc:sldMk cId="996355025" sldId="270"/>
            <ac:picMk id="4" creationId="{94B83C0B-A7D9-BD47-4D34-B5456089C6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66F4-9CE5-1A9A-8E7E-C64E243AF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311CA-BA47-9D3A-1B0B-FD3BDE8BC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BC0EC-AE7D-2B1A-B179-A750FC35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E6C3D-5660-AB12-9D58-5E1F9ABB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C2A62-787E-B9A8-C7DB-99D1EAC9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52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96B09-31DB-844A-02D9-AF42FD0D5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28DC3-B9BD-0915-FC91-E01EFD3CA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F44C-6040-E022-142B-BCF7DB5D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0A6BD-FE33-5674-3FED-E3E8FB74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643B-8AAD-79FF-6DFC-61B4DE54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0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FB4CC3-D7DE-E755-EDE6-82EFC2239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1CA57-589E-C487-CCC6-D6217619E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E9A3C-1A6E-CAF6-5E1A-981EBED4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5A0E-296E-3877-792D-A31D67F0A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2B924-E985-383A-E229-67DF59C6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65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06F1-07C9-10A6-4173-30CC9576D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03C94-22C5-0AA4-5128-4424FBED2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36097-35C9-9B11-F2CB-FC7DC9F0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9C230-462F-4B2D-D209-CD17641F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7DB3-DF7A-5E7F-1A28-F9955EDD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85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66AE-0659-7455-404E-53317CBA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C3BF-D2E7-4BDE-F477-0AEC629C6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8F6F6-5BFE-DA06-05AF-693E3B7A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E135B-0E8D-B49F-A44D-961EE97B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75532-0A66-638B-C79A-18C571E7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8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ED043-E95B-05C0-F017-1FA23A1D4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D52E0-14B2-F612-2A5D-00D1E46BA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F5ADB-F4B4-2867-364A-798D0E2D4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BEC89-52B4-FA88-C3EB-505660F4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84CAD-42FD-2F32-5143-3E4A18DD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6DB1D-69BF-95C0-8040-190B5AB1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5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D241-EA29-EE65-470D-8C37826A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124B0-DE05-DFC8-14E0-52EE7DF7A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C5432-4CAA-6200-D569-68B00F76C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93EED-CF1F-CA4E-F4BA-F7FEF1224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76260B-712E-4F77-291A-B0BF1DD56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86112-F344-47B1-FBB0-055D096B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CBE05E-ABDA-7696-7EB2-54EE32DD9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70C78-85EF-46D5-2725-3809D2AD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88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ED6E-963F-AFA1-31CF-1E67CA2B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07BAA-176C-3B48-EA88-BD85B1D2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2AD82-CA4B-7CA2-637B-398EA140A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56185-3F38-1D32-AB28-9F0DBA2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89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FE188-1C17-0916-B1C0-6BCC6772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34C6B-688F-06E8-E622-0DD5EB5A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9B6F0-F505-92D4-E95B-0D5A5593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6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A34F8-A28B-92DC-29BB-54D81B3F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55AC6-B9CC-A335-27DD-21555283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CF508-363F-9543-DF8D-102B091A8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4AB23-FDD0-71A5-1E32-4E7CF76B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E96EE-1349-D9D0-1CF4-8E0A9860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D2925-8746-B45E-B633-F7EF6CA5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5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5374-7925-EC09-B021-E2DC24D26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2D4DB9-A79F-98A8-B68C-E47B69105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F603F-1467-1A4A-D917-EA7171F07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4F18F-CF59-682E-5441-C47E487A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462A8-C727-FAF3-FF44-52B12839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4D9C9-DC76-44EE-0254-E04CD9ED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1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7D778-4D86-1D05-71AC-FB1754C31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5EEFC-2D57-B74B-30E8-1DE441B76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8173C-39F0-C482-92B8-26B0CC073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EA8DE1-9EBE-4829-8049-63ED914A19ED}" type="datetimeFigureOut">
              <a:rPr lang="en-GB" smtClean="0"/>
              <a:t>28/03/2025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1BBA1-4190-194B-0004-2B7FF3A59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A5DF0-EAE6-D9DC-D8FA-62E48F708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9DC6A5-4BD8-45CB-AC75-4232723F9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16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57CA5-3580-4F0D-A5A3-CA0B5BC4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69" t="18608" r="14286" b="9597"/>
          <a:stretch/>
        </p:blipFill>
        <p:spPr>
          <a:xfrm>
            <a:off x="0" y="-1"/>
            <a:ext cx="123024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0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8F642-869F-0821-753F-B03B5E928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22" t="19634" r="14203" b="7839"/>
          <a:stretch/>
        </p:blipFill>
        <p:spPr>
          <a:xfrm>
            <a:off x="-1" y="0"/>
            <a:ext cx="12233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37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FD38EA-3171-B346-9969-8790840D3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6A0B09-4825-9D82-25CD-E4661D6AC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E3D49-478A-ABC8-F336-66B0C53CE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5" t="19785" r="14113" b="7814"/>
          <a:stretch/>
        </p:blipFill>
        <p:spPr>
          <a:xfrm>
            <a:off x="0" y="0"/>
            <a:ext cx="1224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8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19C90-48AE-E74A-65D2-396812DD7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07" t="19212" r="14032" b="8243"/>
          <a:stretch/>
        </p:blipFill>
        <p:spPr>
          <a:xfrm>
            <a:off x="0" y="0"/>
            <a:ext cx="12211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B83C0B-A7D9-BD47-4D34-B5456089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5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F0EAB-5032-1605-6B64-1F4CE8F3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4" t="19068" r="14194" b="8243"/>
          <a:stretch/>
        </p:blipFill>
        <p:spPr>
          <a:xfrm>
            <a:off x="-1" y="0"/>
            <a:ext cx="12214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9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5B742-2219-6312-A83A-9FF9F7D7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4" t="18781" r="14113" b="8961"/>
          <a:stretch/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27273-5E48-C516-3315-228FD3BF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86" t="19341" r="14039" b="8132"/>
          <a:stretch/>
        </p:blipFill>
        <p:spPr>
          <a:xfrm>
            <a:off x="0" y="0"/>
            <a:ext cx="12233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6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833C1-BB15-78FB-0E0A-95CF2A51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6" t="21075" r="14274" b="6237"/>
          <a:stretch/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6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982F6-FC0E-433C-4D37-349B3502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5" t="20072" r="14194" b="7814"/>
          <a:stretch/>
        </p:blipFill>
        <p:spPr>
          <a:xfrm>
            <a:off x="0" y="0"/>
            <a:ext cx="12298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34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40715-703C-DF3A-DC73-2EBDEBA68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6" t="21362" r="14274" b="6666"/>
          <a:stretch/>
        </p:blipFill>
        <p:spPr>
          <a:xfrm>
            <a:off x="0" y="0"/>
            <a:ext cx="12295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2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BEBFBE-25D7-5084-1CCB-A9AC65C2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49" t="20072" r="14112" b="7956"/>
          <a:stretch/>
        </p:blipFill>
        <p:spPr>
          <a:xfrm>
            <a:off x="-1" y="0"/>
            <a:ext cx="1225423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4BD4B8-E203-5124-FD1B-7F305D076D66}"/>
              </a:ext>
            </a:extLst>
          </p:cNvPr>
          <p:cNvSpPr txBox="1"/>
          <p:nvPr/>
        </p:nvSpPr>
        <p:spPr>
          <a:xfrm>
            <a:off x="3534697" y="5719605"/>
            <a:ext cx="6204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https://www.youtube.com/watch?v=Kx7PCzg0CGE&amp;t=25s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51C1C-7A7F-4600-6315-3B0BA44C603C}"/>
              </a:ext>
            </a:extLst>
          </p:cNvPr>
          <p:cNvSpPr txBox="1"/>
          <p:nvPr/>
        </p:nvSpPr>
        <p:spPr>
          <a:xfrm>
            <a:off x="4021394" y="3429000"/>
            <a:ext cx="2851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ptos Black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Time for the experts to explain…</a:t>
            </a:r>
            <a:endParaRPr lang="en-GB" sz="3200" dirty="0">
              <a:solidFill>
                <a:schemeClr val="accent4">
                  <a:lumMod val="60000"/>
                  <a:lumOff val="40000"/>
                </a:schemeClr>
              </a:solidFill>
              <a:latin typeface="Aptos Black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0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FF574-B9BB-E55B-91FB-0DD92FA6C1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32" t="19211" r="14597" b="7528"/>
          <a:stretch/>
        </p:blipFill>
        <p:spPr>
          <a:xfrm>
            <a:off x="0" y="0"/>
            <a:ext cx="12192000" cy="69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E64BD-E3A8-628F-1D12-96727725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6" t="19785" r="14274" b="7814"/>
          <a:stretch/>
        </p:blipFill>
        <p:spPr>
          <a:xfrm>
            <a:off x="-1" y="0"/>
            <a:ext cx="1222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7C7AF-0CA5-9A28-E989-0CD70438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5" t="19928" r="14274" b="7814"/>
          <a:stretch/>
        </p:blipFill>
        <p:spPr>
          <a:xfrm>
            <a:off x="-1" y="0"/>
            <a:ext cx="12260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5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12B59-05F7-A777-4BC8-51BBD836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5" t="19355" r="14031" b="7670"/>
          <a:stretch/>
        </p:blipFill>
        <p:spPr>
          <a:xfrm>
            <a:off x="0" y="0"/>
            <a:ext cx="12192000" cy="68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9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19610-B7DD-3C23-99B1-ED9D432A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5" t="21649" r="14194" b="5806"/>
          <a:stretch/>
        </p:blipFill>
        <p:spPr>
          <a:xfrm>
            <a:off x="0" y="0"/>
            <a:ext cx="12225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0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AF39D-02D4-484C-2D45-3129C7E1C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07" t="19642" r="14194" b="7957"/>
          <a:stretch/>
        </p:blipFill>
        <p:spPr>
          <a:xfrm>
            <a:off x="0" y="0"/>
            <a:ext cx="12208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76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24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Black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 Rousell</dc:creator>
  <cp:lastModifiedBy>C Rousell</cp:lastModifiedBy>
  <cp:revision>1</cp:revision>
  <dcterms:created xsi:type="dcterms:W3CDTF">2025-03-27T18:13:01Z</dcterms:created>
  <dcterms:modified xsi:type="dcterms:W3CDTF">2025-03-28T10:26:15Z</dcterms:modified>
</cp:coreProperties>
</file>