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0" r:id="rId7"/>
    <p:sldId id="278" r:id="rId8"/>
    <p:sldId id="266" r:id="rId9"/>
    <p:sldId id="282" r:id="rId10"/>
    <p:sldId id="283" r:id="rId11"/>
    <p:sldId id="264" r:id="rId12"/>
    <p:sldId id="274" r:id="rId13"/>
    <p:sldId id="277" r:id="rId14"/>
    <p:sldId id="290" r:id="rId15"/>
    <p:sldId id="265" r:id="rId16"/>
    <p:sldId id="279" r:id="rId17"/>
    <p:sldId id="268" r:id="rId18"/>
    <p:sldId id="291" r:id="rId19"/>
    <p:sldId id="287" r:id="rId20"/>
    <p:sldId id="288" r:id="rId21"/>
    <p:sldId id="286" r:id="rId22"/>
    <p:sldId id="292" r:id="rId23"/>
    <p:sldId id="289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45588-0904-468D-8A90-8755BCC51EB6}" v="13" dt="2025-09-04T08:41:18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Thomas" userId="2b08e5a0-1b5b-4a3c-ab71-8e72f231b8d5" providerId="ADAL" clId="{6F145588-0904-468D-8A90-8755BCC51EB6}"/>
    <pc:docChg chg="undo custSel addSld delSld modSld">
      <pc:chgData name="A Thomas" userId="2b08e5a0-1b5b-4a3c-ab71-8e72f231b8d5" providerId="ADAL" clId="{6F145588-0904-468D-8A90-8755BCC51EB6}" dt="2025-09-08T14:17:21.549" v="1805" actId="20577"/>
      <pc:docMkLst>
        <pc:docMk/>
      </pc:docMkLst>
      <pc:sldChg chg="modSp mod">
        <pc:chgData name="A Thomas" userId="2b08e5a0-1b5b-4a3c-ab71-8e72f231b8d5" providerId="ADAL" clId="{6F145588-0904-468D-8A90-8755BCC51EB6}" dt="2025-09-04T07:42:02.236" v="1" actId="20577"/>
        <pc:sldMkLst>
          <pc:docMk/>
          <pc:sldMk cId="2203814280" sldId="256"/>
        </pc:sldMkLst>
        <pc:spChg chg="mod">
          <ac:chgData name="A Thomas" userId="2b08e5a0-1b5b-4a3c-ab71-8e72f231b8d5" providerId="ADAL" clId="{6F145588-0904-468D-8A90-8755BCC51EB6}" dt="2025-09-04T07:42:02.236" v="1" actId="20577"/>
          <ac:spMkLst>
            <pc:docMk/>
            <pc:sldMk cId="2203814280" sldId="256"/>
            <ac:spMk id="3" creationId="{00000000-0000-0000-0000-000000000000}"/>
          </ac:spMkLst>
        </pc:spChg>
      </pc:sldChg>
      <pc:sldChg chg="addSp modSp mod">
        <pc:chgData name="A Thomas" userId="2b08e5a0-1b5b-4a3c-ab71-8e72f231b8d5" providerId="ADAL" clId="{6F145588-0904-468D-8A90-8755BCC51EB6}" dt="2025-09-04T08:49:31.474" v="1651" actId="20577"/>
        <pc:sldMkLst>
          <pc:docMk/>
          <pc:sldMk cId="3966356857" sldId="257"/>
        </pc:sldMkLst>
        <pc:spChg chg="mod">
          <ac:chgData name="A Thomas" userId="2b08e5a0-1b5b-4a3c-ab71-8e72f231b8d5" providerId="ADAL" clId="{6F145588-0904-468D-8A90-8755BCC51EB6}" dt="2025-09-04T08:49:31.474" v="1651" actId="20577"/>
          <ac:spMkLst>
            <pc:docMk/>
            <pc:sldMk cId="3966356857" sldId="257"/>
            <ac:spMk id="2" creationId="{00000000-0000-0000-0000-000000000000}"/>
          </ac:spMkLst>
        </pc:spChg>
        <pc:spChg chg="mod">
          <ac:chgData name="A Thomas" userId="2b08e5a0-1b5b-4a3c-ab71-8e72f231b8d5" providerId="ADAL" clId="{6F145588-0904-468D-8A90-8755BCC51EB6}" dt="2025-09-04T07:42:58.427" v="60" actId="20577"/>
          <ac:spMkLst>
            <pc:docMk/>
            <pc:sldMk cId="3966356857" sldId="257"/>
            <ac:spMk id="4" creationId="{00000000-0000-0000-0000-000000000000}"/>
          </ac:spMkLst>
        </pc:spChg>
        <pc:spChg chg="mod">
          <ac:chgData name="A Thomas" userId="2b08e5a0-1b5b-4a3c-ab71-8e72f231b8d5" providerId="ADAL" clId="{6F145588-0904-468D-8A90-8755BCC51EB6}" dt="2025-09-04T07:42:41.189" v="19" actId="20577"/>
          <ac:spMkLst>
            <pc:docMk/>
            <pc:sldMk cId="3966356857" sldId="257"/>
            <ac:spMk id="6" creationId="{6C7F357D-637B-8A55-ED50-13409C3CD3DF}"/>
          </ac:spMkLst>
        </pc:spChg>
        <pc:spChg chg="mod">
          <ac:chgData name="A Thomas" userId="2b08e5a0-1b5b-4a3c-ab71-8e72f231b8d5" providerId="ADAL" clId="{6F145588-0904-468D-8A90-8755BCC51EB6}" dt="2025-09-04T07:42:48.344" v="46" actId="20577"/>
          <ac:spMkLst>
            <pc:docMk/>
            <pc:sldMk cId="3966356857" sldId="257"/>
            <ac:spMk id="7" creationId="{1D3A7C7C-3AE0-81C9-DD61-1E6EA4B26931}"/>
          </ac:spMkLst>
        </pc:spChg>
        <pc:spChg chg="mod">
          <ac:chgData name="A Thomas" userId="2b08e5a0-1b5b-4a3c-ab71-8e72f231b8d5" providerId="ADAL" clId="{6F145588-0904-468D-8A90-8755BCC51EB6}" dt="2025-09-04T07:43:02.962" v="70" actId="20577"/>
          <ac:spMkLst>
            <pc:docMk/>
            <pc:sldMk cId="3966356857" sldId="257"/>
            <ac:spMk id="10" creationId="{00000000-0000-0000-0000-000000000000}"/>
          </ac:spMkLst>
        </pc:spChg>
        <pc:spChg chg="mod">
          <ac:chgData name="A Thomas" userId="2b08e5a0-1b5b-4a3c-ab71-8e72f231b8d5" providerId="ADAL" clId="{6F145588-0904-468D-8A90-8755BCC51EB6}" dt="2025-09-04T07:43:07.594" v="84" actId="20577"/>
          <ac:spMkLst>
            <pc:docMk/>
            <pc:sldMk cId="3966356857" sldId="257"/>
            <ac:spMk id="12" creationId="{A9580FEF-4438-4A06-017B-C5989EDE7FC5}"/>
          </ac:spMkLst>
        </pc:spChg>
      </pc:sldChg>
      <pc:sldChg chg="addSp delSp modSp mod">
        <pc:chgData name="A Thomas" userId="2b08e5a0-1b5b-4a3c-ab71-8e72f231b8d5" providerId="ADAL" clId="{6F145588-0904-468D-8A90-8755BCC51EB6}" dt="2025-09-04T08:50:04.414" v="1654" actId="1076"/>
        <pc:sldMkLst>
          <pc:docMk/>
          <pc:sldMk cId="2384319271" sldId="265"/>
        </pc:sldMkLst>
        <pc:picChg chg="add mod">
          <ac:chgData name="A Thomas" userId="2b08e5a0-1b5b-4a3c-ab71-8e72f231b8d5" providerId="ADAL" clId="{6F145588-0904-468D-8A90-8755BCC51EB6}" dt="2025-09-04T08:50:04.414" v="1654" actId="1076"/>
          <ac:picMkLst>
            <pc:docMk/>
            <pc:sldMk cId="2384319271" sldId="265"/>
            <ac:picMk id="5" creationId="{9FF90071-B508-4169-5EA8-92D4BA67D960}"/>
          </ac:picMkLst>
        </pc:picChg>
      </pc:sldChg>
      <pc:sldChg chg="addSp delSp modSp mod">
        <pc:chgData name="A Thomas" userId="2b08e5a0-1b5b-4a3c-ab71-8e72f231b8d5" providerId="ADAL" clId="{6F145588-0904-468D-8A90-8755BCC51EB6}" dt="2025-09-04T08:10:47.210" v="310" actId="1076"/>
        <pc:sldMkLst>
          <pc:docMk/>
          <pc:sldMk cId="583329570" sldId="268"/>
        </pc:sldMkLst>
        <pc:spChg chg="mod">
          <ac:chgData name="A Thomas" userId="2b08e5a0-1b5b-4a3c-ab71-8e72f231b8d5" providerId="ADAL" clId="{6F145588-0904-468D-8A90-8755BCC51EB6}" dt="2025-09-04T08:10:27.587" v="306" actId="20577"/>
          <ac:spMkLst>
            <pc:docMk/>
            <pc:sldMk cId="583329570" sldId="268"/>
            <ac:spMk id="4" creationId="{00000000-0000-0000-0000-000000000000}"/>
          </ac:spMkLst>
        </pc:spChg>
        <pc:picChg chg="add mod">
          <ac:chgData name="A Thomas" userId="2b08e5a0-1b5b-4a3c-ab71-8e72f231b8d5" providerId="ADAL" clId="{6F145588-0904-468D-8A90-8755BCC51EB6}" dt="2025-09-04T08:10:47.210" v="310" actId="1076"/>
          <ac:picMkLst>
            <pc:docMk/>
            <pc:sldMk cId="583329570" sldId="268"/>
            <ac:picMk id="3" creationId="{E1A0E1DD-FD35-3865-9063-31061E743D3B}"/>
          </ac:picMkLst>
        </pc:picChg>
      </pc:sldChg>
      <pc:sldChg chg="del">
        <pc:chgData name="A Thomas" userId="2b08e5a0-1b5b-4a3c-ab71-8e72f231b8d5" providerId="ADAL" clId="{6F145588-0904-468D-8A90-8755BCC51EB6}" dt="2025-09-04T08:11:05.998" v="312" actId="47"/>
        <pc:sldMkLst>
          <pc:docMk/>
          <pc:sldMk cId="1263027213" sldId="269"/>
        </pc:sldMkLst>
      </pc:sldChg>
      <pc:sldChg chg="modSp mod">
        <pc:chgData name="A Thomas" userId="2b08e5a0-1b5b-4a3c-ab71-8e72f231b8d5" providerId="ADAL" clId="{6F145588-0904-468D-8A90-8755BCC51EB6}" dt="2025-09-08T14:17:21.549" v="1805" actId="20577"/>
        <pc:sldMkLst>
          <pc:docMk/>
          <pc:sldMk cId="4036969027" sldId="277"/>
        </pc:sldMkLst>
        <pc:spChg chg="mod">
          <ac:chgData name="A Thomas" userId="2b08e5a0-1b5b-4a3c-ab71-8e72f231b8d5" providerId="ADAL" clId="{6F145588-0904-468D-8A90-8755BCC51EB6}" dt="2025-09-04T07:43:30.024" v="89" actId="20577"/>
          <ac:spMkLst>
            <pc:docMk/>
            <pc:sldMk cId="4036969027" sldId="277"/>
            <ac:spMk id="2" creationId="{00000000-0000-0000-0000-000000000000}"/>
          </ac:spMkLst>
        </pc:spChg>
        <pc:spChg chg="mod">
          <ac:chgData name="A Thomas" userId="2b08e5a0-1b5b-4a3c-ab71-8e72f231b8d5" providerId="ADAL" clId="{6F145588-0904-468D-8A90-8755BCC51EB6}" dt="2025-09-08T14:17:21.549" v="1805" actId="20577"/>
          <ac:spMkLst>
            <pc:docMk/>
            <pc:sldMk cId="4036969027" sldId="277"/>
            <ac:spMk id="3" creationId="{00000000-0000-0000-0000-000000000000}"/>
          </ac:spMkLst>
        </pc:spChg>
      </pc:sldChg>
      <pc:sldChg chg="del">
        <pc:chgData name="A Thomas" userId="2b08e5a0-1b5b-4a3c-ab71-8e72f231b8d5" providerId="ADAL" clId="{6F145588-0904-468D-8A90-8755BCC51EB6}" dt="2025-09-04T08:33:30.911" v="957" actId="47"/>
        <pc:sldMkLst>
          <pc:docMk/>
          <pc:sldMk cId="531714072" sldId="281"/>
        </pc:sldMkLst>
      </pc:sldChg>
      <pc:sldChg chg="del">
        <pc:chgData name="A Thomas" userId="2b08e5a0-1b5b-4a3c-ab71-8e72f231b8d5" providerId="ADAL" clId="{6F145588-0904-468D-8A90-8755BCC51EB6}" dt="2025-09-04T08:33:33.511" v="958" actId="47"/>
        <pc:sldMkLst>
          <pc:docMk/>
          <pc:sldMk cId="4008830848" sldId="284"/>
        </pc:sldMkLst>
      </pc:sldChg>
      <pc:sldChg chg="del">
        <pc:chgData name="A Thomas" userId="2b08e5a0-1b5b-4a3c-ab71-8e72f231b8d5" providerId="ADAL" clId="{6F145588-0904-468D-8A90-8755BCC51EB6}" dt="2025-09-04T08:33:34.603" v="959" actId="47"/>
        <pc:sldMkLst>
          <pc:docMk/>
          <pc:sldMk cId="3223350756" sldId="285"/>
        </pc:sldMkLst>
      </pc:sldChg>
      <pc:sldChg chg="addSp delSp modSp mod">
        <pc:chgData name="A Thomas" userId="2b08e5a0-1b5b-4a3c-ab71-8e72f231b8d5" providerId="ADAL" clId="{6F145588-0904-468D-8A90-8755BCC51EB6}" dt="2025-09-04T08:39:05.981" v="974" actId="478"/>
        <pc:sldMkLst>
          <pc:docMk/>
          <pc:sldMk cId="293290174" sldId="286"/>
        </pc:sldMkLst>
        <pc:spChg chg="add del mod">
          <ac:chgData name="A Thomas" userId="2b08e5a0-1b5b-4a3c-ab71-8e72f231b8d5" providerId="ADAL" clId="{6F145588-0904-468D-8A90-8755BCC51EB6}" dt="2025-09-04T08:39:05.981" v="974" actId="478"/>
          <ac:spMkLst>
            <pc:docMk/>
            <pc:sldMk cId="293290174" sldId="286"/>
            <ac:spMk id="2" creationId="{B6DC7398-3F20-2670-7AA8-F2DC5784A658}"/>
          </ac:spMkLst>
        </pc:spChg>
        <pc:picChg chg="add mod">
          <ac:chgData name="A Thomas" userId="2b08e5a0-1b5b-4a3c-ab71-8e72f231b8d5" providerId="ADAL" clId="{6F145588-0904-468D-8A90-8755BCC51EB6}" dt="2025-09-04T08:39:05.339" v="972" actId="1076"/>
          <ac:picMkLst>
            <pc:docMk/>
            <pc:sldMk cId="293290174" sldId="286"/>
            <ac:picMk id="6" creationId="{29A3D866-CD52-7054-256E-252EA1905987}"/>
          </ac:picMkLst>
        </pc:picChg>
      </pc:sldChg>
      <pc:sldChg chg="addSp delSp modSp mod">
        <pc:chgData name="A Thomas" userId="2b08e5a0-1b5b-4a3c-ab71-8e72f231b8d5" providerId="ADAL" clId="{6F145588-0904-468D-8A90-8755BCC51EB6}" dt="2025-09-04T08:19:17.331" v="618" actId="14734"/>
        <pc:sldMkLst>
          <pc:docMk/>
          <pc:sldMk cId="2016695890" sldId="287"/>
        </pc:sldMkLst>
        <pc:graphicFrameChg chg="add mod modGraphic">
          <ac:chgData name="A Thomas" userId="2b08e5a0-1b5b-4a3c-ab71-8e72f231b8d5" providerId="ADAL" clId="{6F145588-0904-468D-8A90-8755BCC51EB6}" dt="2025-09-04T08:19:17.331" v="618" actId="14734"/>
          <ac:graphicFrameMkLst>
            <pc:docMk/>
            <pc:sldMk cId="2016695890" sldId="287"/>
            <ac:graphicFrameMk id="4" creationId="{6805105A-8EBF-58A5-3EBE-F53497007BB7}"/>
          </ac:graphicFrameMkLst>
        </pc:graphicFrameChg>
        <pc:graphicFrameChg chg="add mod modGraphic">
          <ac:chgData name="A Thomas" userId="2b08e5a0-1b5b-4a3c-ab71-8e72f231b8d5" providerId="ADAL" clId="{6F145588-0904-468D-8A90-8755BCC51EB6}" dt="2025-09-04T08:19:15.054" v="617" actId="1076"/>
          <ac:graphicFrameMkLst>
            <pc:docMk/>
            <pc:sldMk cId="2016695890" sldId="287"/>
            <ac:graphicFrameMk id="5" creationId="{80EDDB32-C974-9F43-A7EF-968004A71C5B}"/>
          </ac:graphicFrameMkLst>
        </pc:graphicFrameChg>
      </pc:sldChg>
      <pc:sldChg chg="addSp delSp modSp mod">
        <pc:chgData name="A Thomas" userId="2b08e5a0-1b5b-4a3c-ab71-8e72f231b8d5" providerId="ADAL" clId="{6F145588-0904-468D-8A90-8755BCC51EB6}" dt="2025-09-04T08:21:41.813" v="634" actId="113"/>
        <pc:sldMkLst>
          <pc:docMk/>
          <pc:sldMk cId="2834405667" sldId="288"/>
        </pc:sldMkLst>
        <pc:spChg chg="add mod">
          <ac:chgData name="A Thomas" userId="2b08e5a0-1b5b-4a3c-ab71-8e72f231b8d5" providerId="ADAL" clId="{6F145588-0904-468D-8A90-8755BCC51EB6}" dt="2025-09-04T08:21:30.833" v="630" actId="113"/>
          <ac:spMkLst>
            <pc:docMk/>
            <pc:sldMk cId="2834405667" sldId="288"/>
            <ac:spMk id="5" creationId="{33B3D7EC-7803-E904-10D2-9EC1F1809153}"/>
          </ac:spMkLst>
        </pc:spChg>
        <pc:spChg chg="add mod">
          <ac:chgData name="A Thomas" userId="2b08e5a0-1b5b-4a3c-ab71-8e72f231b8d5" providerId="ADAL" clId="{6F145588-0904-468D-8A90-8755BCC51EB6}" dt="2025-09-04T08:21:41.813" v="634" actId="113"/>
          <ac:spMkLst>
            <pc:docMk/>
            <pc:sldMk cId="2834405667" sldId="288"/>
            <ac:spMk id="7" creationId="{4A67A602-7C44-BE2B-F0AB-AB4E78DE74E7}"/>
          </ac:spMkLst>
        </pc:spChg>
      </pc:sldChg>
      <pc:sldChg chg="modSp mod">
        <pc:chgData name="A Thomas" userId="2b08e5a0-1b5b-4a3c-ab71-8e72f231b8d5" providerId="ADAL" clId="{6F145588-0904-468D-8A90-8755BCC51EB6}" dt="2025-09-05T08:50:13.549" v="1752" actId="20577"/>
        <pc:sldMkLst>
          <pc:docMk/>
          <pc:sldMk cId="2934252389" sldId="289"/>
        </pc:sldMkLst>
        <pc:spChg chg="mod">
          <ac:chgData name="A Thomas" userId="2b08e5a0-1b5b-4a3c-ab71-8e72f231b8d5" providerId="ADAL" clId="{6F145588-0904-468D-8A90-8755BCC51EB6}" dt="2025-09-05T08:50:13.549" v="1752" actId="20577"/>
          <ac:spMkLst>
            <pc:docMk/>
            <pc:sldMk cId="2934252389" sldId="289"/>
            <ac:spMk id="3" creationId="{A0AE87AD-258F-CD91-99F3-8165AF8A8F24}"/>
          </ac:spMkLst>
        </pc:spChg>
      </pc:sldChg>
      <pc:sldChg chg="addSp delSp modSp new mod">
        <pc:chgData name="A Thomas" userId="2b08e5a0-1b5b-4a3c-ab71-8e72f231b8d5" providerId="ADAL" clId="{6F145588-0904-468D-8A90-8755BCC51EB6}" dt="2025-09-04T08:09:30.816" v="293" actId="1076"/>
        <pc:sldMkLst>
          <pc:docMk/>
          <pc:sldMk cId="1218152964" sldId="290"/>
        </pc:sldMkLst>
        <pc:spChg chg="add mod">
          <ac:chgData name="A Thomas" userId="2b08e5a0-1b5b-4a3c-ab71-8e72f231b8d5" providerId="ADAL" clId="{6F145588-0904-468D-8A90-8755BCC51EB6}" dt="2025-09-04T08:09:25.273" v="290" actId="1076"/>
          <ac:spMkLst>
            <pc:docMk/>
            <pc:sldMk cId="1218152964" sldId="290"/>
            <ac:spMk id="17" creationId="{5D254BE2-CC6E-DAC3-FB80-FACF6A2D12B6}"/>
          </ac:spMkLst>
        </pc:spChg>
        <pc:picChg chg="add mod">
          <ac:chgData name="A Thomas" userId="2b08e5a0-1b5b-4a3c-ab71-8e72f231b8d5" providerId="ADAL" clId="{6F145588-0904-468D-8A90-8755BCC51EB6}" dt="2025-09-04T07:56:26.863" v="223" actId="14100"/>
          <ac:picMkLst>
            <pc:docMk/>
            <pc:sldMk cId="1218152964" sldId="290"/>
            <ac:picMk id="6" creationId="{976EF55F-A372-2C28-C7DA-F69CB61A9A41}"/>
          </ac:picMkLst>
        </pc:picChg>
        <pc:picChg chg="add mod">
          <ac:chgData name="A Thomas" userId="2b08e5a0-1b5b-4a3c-ab71-8e72f231b8d5" providerId="ADAL" clId="{6F145588-0904-468D-8A90-8755BCC51EB6}" dt="2025-09-04T08:09:28.572" v="292" actId="1076"/>
          <ac:picMkLst>
            <pc:docMk/>
            <pc:sldMk cId="1218152964" sldId="290"/>
            <ac:picMk id="8" creationId="{F404EAF3-2B8D-D73B-3546-E4A3DEFC9F76}"/>
          </ac:picMkLst>
        </pc:picChg>
        <pc:picChg chg="add mod">
          <ac:chgData name="A Thomas" userId="2b08e5a0-1b5b-4a3c-ab71-8e72f231b8d5" providerId="ADAL" clId="{6F145588-0904-468D-8A90-8755BCC51EB6}" dt="2025-09-04T08:09:25.273" v="290" actId="1076"/>
          <ac:picMkLst>
            <pc:docMk/>
            <pc:sldMk cId="1218152964" sldId="290"/>
            <ac:picMk id="10" creationId="{73F529D2-1F05-897A-B3ED-962024C1D09C}"/>
          </ac:picMkLst>
        </pc:picChg>
        <pc:picChg chg="add mod">
          <ac:chgData name="A Thomas" userId="2b08e5a0-1b5b-4a3c-ab71-8e72f231b8d5" providerId="ADAL" clId="{6F145588-0904-468D-8A90-8755BCC51EB6}" dt="2025-09-04T08:09:18.957" v="289" actId="1076"/>
          <ac:picMkLst>
            <pc:docMk/>
            <pc:sldMk cId="1218152964" sldId="290"/>
            <ac:picMk id="16" creationId="{C4791DDB-2C1D-D3E1-C744-125F8EA8B052}"/>
          </ac:picMkLst>
        </pc:picChg>
        <pc:inkChg chg="add">
          <ac:chgData name="A Thomas" userId="2b08e5a0-1b5b-4a3c-ab71-8e72f231b8d5" providerId="ADAL" clId="{6F145588-0904-468D-8A90-8755BCC51EB6}" dt="2025-09-04T07:56:58.871" v="227" actId="9405"/>
          <ac:inkMkLst>
            <pc:docMk/>
            <pc:sldMk cId="1218152964" sldId="290"/>
            <ac:inkMk id="11" creationId="{009D0D65-F4F6-EACB-B838-7E954FC8D9E9}"/>
          </ac:inkMkLst>
        </pc:inkChg>
        <pc:inkChg chg="add mod">
          <ac:chgData name="A Thomas" userId="2b08e5a0-1b5b-4a3c-ab71-8e72f231b8d5" providerId="ADAL" clId="{6F145588-0904-468D-8A90-8755BCC51EB6}" dt="2025-09-04T08:09:30.816" v="293" actId="1076"/>
          <ac:inkMkLst>
            <pc:docMk/>
            <pc:sldMk cId="1218152964" sldId="290"/>
            <ac:inkMk id="12" creationId="{147C33A0-F702-5E83-3303-C1FCBD1CF79B}"/>
          </ac:inkMkLst>
        </pc:inkChg>
        <pc:inkChg chg="add mod">
          <ac:chgData name="A Thomas" userId="2b08e5a0-1b5b-4a3c-ab71-8e72f231b8d5" providerId="ADAL" clId="{6F145588-0904-468D-8A90-8755BCC51EB6}" dt="2025-09-04T08:09:25.273" v="290" actId="1076"/>
          <ac:inkMkLst>
            <pc:docMk/>
            <pc:sldMk cId="1218152964" sldId="290"/>
            <ac:inkMk id="13" creationId="{A89AE8D3-9E3F-5F75-3602-6A38F95131CE}"/>
          </ac:inkMkLst>
        </pc:inkChg>
        <pc:inkChg chg="add">
          <ac:chgData name="A Thomas" userId="2b08e5a0-1b5b-4a3c-ab71-8e72f231b8d5" providerId="ADAL" clId="{6F145588-0904-468D-8A90-8755BCC51EB6}" dt="2025-09-04T07:57:42.886" v="230" actId="9405"/>
          <ac:inkMkLst>
            <pc:docMk/>
            <pc:sldMk cId="1218152964" sldId="290"/>
            <ac:inkMk id="14" creationId="{3BBEEC0D-86AE-430C-E821-019398DAFA32}"/>
          </ac:inkMkLst>
        </pc:inkChg>
      </pc:sldChg>
      <pc:sldChg chg="add setBg">
        <pc:chgData name="A Thomas" userId="2b08e5a0-1b5b-4a3c-ab71-8e72f231b8d5" providerId="ADAL" clId="{6F145588-0904-468D-8A90-8755BCC51EB6}" dt="2025-09-04T08:11:03.513" v="311"/>
        <pc:sldMkLst>
          <pc:docMk/>
          <pc:sldMk cId="3173800407" sldId="291"/>
        </pc:sldMkLst>
      </pc:sldChg>
      <pc:sldChg chg="addSp modSp new mod">
        <pc:chgData name="A Thomas" userId="2b08e5a0-1b5b-4a3c-ab71-8e72f231b8d5" providerId="ADAL" clId="{6F145588-0904-468D-8A90-8755BCC51EB6}" dt="2025-09-05T08:49:41.082" v="1704" actId="115"/>
        <pc:sldMkLst>
          <pc:docMk/>
          <pc:sldMk cId="332975921" sldId="292"/>
        </pc:sldMkLst>
        <pc:spChg chg="mod">
          <ac:chgData name="A Thomas" userId="2b08e5a0-1b5b-4a3c-ab71-8e72f231b8d5" providerId="ADAL" clId="{6F145588-0904-468D-8A90-8755BCC51EB6}" dt="2025-09-05T08:49:32.794" v="1701" actId="115"/>
          <ac:spMkLst>
            <pc:docMk/>
            <pc:sldMk cId="332975921" sldId="292"/>
            <ac:spMk id="2" creationId="{C78877BF-7038-D9FF-0204-393982F281E8}"/>
          </ac:spMkLst>
        </pc:spChg>
        <pc:spChg chg="add mod">
          <ac:chgData name="A Thomas" userId="2b08e5a0-1b5b-4a3c-ab71-8e72f231b8d5" providerId="ADAL" clId="{6F145588-0904-468D-8A90-8755BCC51EB6}" dt="2025-09-05T08:49:41.082" v="1704" actId="115"/>
          <ac:spMkLst>
            <pc:docMk/>
            <pc:sldMk cId="332975921" sldId="292"/>
            <ac:spMk id="4" creationId="{468D560D-62A6-A8B9-1A81-913E1710B71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7:56:58.8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4123 399 24575,'-31'-2'0,"-1"-2"0,1-1 0,0-2 0,-33-11 0,-7 0 0,-130-16 0,9 3 0,77 5 0,-358-89 0,434 104 0,-139-36 0,139 39 0,0 2 0,-67-3 0,68 7 0,0-2 0,-68-17 0,31 6 0,1 6 0,1 3 0,-134 7 0,81 1 0,-31-3 0,-157 3 0,268 3 0,0 2 0,-54 17 0,43-11 0,34-7 0,0 2 0,1 0 0,-1 1 0,-30 18 0,-78 57 0,119-77 0,-1 0 0,0 0 0,-22 7 0,24-11 0,0 1 0,1 1 0,-1 0 0,1 1 0,0 0 0,-17 13 0,12-7 0,-1-1 0,0 0 0,0-1 0,-28 11 0,31-16 0,0 1 0,1 1 0,-1 0 0,1 1 0,0 0 0,1 0 0,0 1 0,1 1 0,-16 18 0,-1 7 0,17-24 0,1 1 0,0 1 0,1-1 0,-9 21 0,-7 25 0,2 2 0,-17 72 0,-36 135 0,50-162 0,-4 11 0,17-79 0,1 1 0,2 1 0,2 0 0,1 0 0,2 0 0,2 41 0,4 468 0,1-509 0,1 1 0,2-2 0,14 53 0,3 10 0,-14-61 0,27 72 0,5 17 0,-27-73 0,31 82 0,-42-133 0,0 1 0,0-1 0,1 0 0,-1 0 0,1 0 0,7 7 0,16 23 0,21 51 0,51 109 0,-91-180 0,0 0 0,1 0 0,16 21 0,-14-22 0,-1 1 0,-1 0 0,8 17 0,10 30 0,0 3 0,3-2 0,43 70 0,-60-112 0,-1 1 0,11 27 0,-2-1 0,-14-36 0,0 0 0,0-1 0,1 0 0,0-1 0,1 0 0,10 9 0,64 50 0,-23-21 0,-36-30 0,40 25 0,-25-19 0,-18-12 0,0-1 0,43 16 0,-39-18 0,45 24 0,-30-8 0,-13-8 0,0-1 0,2-1 0,57 22 0,-73-33 0,0 2 0,19 10 0,-24-11 0,1-1 0,0 1 0,0-1 0,0-1 0,0 0 0,18 4 0,37-5 0,-54-2 0,1 0 0,-1 0 0,1 1 0,-1 0 0,1 0 0,-1 1 0,0 1 0,1 0 0,16 8 0,-15-6 0,1 1 0,0-2 0,1 0 0,24 4 0,-25-5 0,0-1 0,-1 2 0,1-1 0,-1 2 0,20 9 0,-16-6 0,0-2 0,1 1 0,0-2 0,0 0 0,0-1 0,30 3 0,8 2 0,-6-2 0,0-3 0,0-1 0,65-6 0,-17 1 0,-6 4 0,101-5 0,-178 1 0,-1 0 0,0-2 0,0 1 0,25-12 0,-22 9 0,-1 0 0,1 1 0,17-3 0,-21 5 0,-1-1 0,1 0 0,-1-1 0,0 0 0,0 0 0,19-14 0,35-15 0,-15 17 0,0 2 0,2 2 0,81-10 0,-113 20 0,0-2 0,0-1 0,0 0 0,-1-1 0,0-1 0,-1-1 0,1-1 0,25-19 0,-5 7 0,0 2 0,60-23 0,-61 28 0,0-2 0,0-1 0,43-29 0,-55 29 0,0-1 0,-2-1 0,0-1 0,-1-1 0,-1-1 0,-1-1 0,-2-1 0,18-28 0,-24 33 0,0 0 0,25-24 0,16-25 0,-50 62 0,-1 0 0,1 0 0,-1 0 0,-1 0 0,0 0 0,0-1 0,0 1 0,-1-1 0,1-11 0,-1-11 0,-4-35 0,1-17 0,9 21 0,15-64 0,-9 61 0,28-182 0,-30 173 0,-3 27 0,2-68 0,-10-450 0,-1 249 0,-1 271 0,-13-69 0,4 39 0,-2 0 0,7 44 0,-4-59 0,9 72 0,-1 0 0,-1 0 0,-1 0 0,0 1 0,-1-1 0,-1 1 0,-1 0 0,0 1 0,-13-23 0,-6-16 0,-27-82 0,41 101 0,3 9 0,-7-51 0,11 48 0,-15-47 0,13 51 0,1-2 0,1 1 0,-3-54 0,8 60 0,-2 0 0,0 0 0,-1 0 0,-1 0 0,-1 1 0,0-1 0,-2 1 0,-14-29 0,16 38-114,-1 0 1,0 1-1,0 0 0,-1 0 0,0 1 1,-1 0-1,0 0 0,0 1 0,-1 0 1,0 0-1,-12-6 0,3 5-6712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7:57:04.7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5141 32 24575,'-3410'0'0,"3381"2"0,1 0 0,-37 9 0,34-5 0,-49 3 0,-62-10 0,-39 2 0,64 16 0,50-6 0,-102 17 0,148-23 0,0 0 0,0 2 0,-31 13 0,-5 2 0,25-9 0,-39 20 0,48-21 0,0-1 0,0-1 0,-50 14 0,44-18 0,1 1 0,0 1 0,-31 14 0,49-17 0,0 0 0,0 1 0,0 0 0,1 0 0,0 1 0,0 0 0,1 1 0,0 0 0,0 1 0,1-1 0,-7 12 0,-34 46 0,27-40 0,-21 37 0,37-52 0,0-1 0,0 1 0,1-1 0,0 1 0,1 1 0,0-1 0,-2 18 0,3-12 0,1 0 0,0 0 0,1 0 0,1 0 0,1 0 0,0-1 0,2 1 0,-1-1 0,2 1 0,0-1 0,1 0 0,1-1 0,0 1 0,1-1 0,1-1 0,16 22 0,-18-25 0,0 0 0,-1 1 0,0 0 0,-1 1 0,0-1 0,-1 1 0,0 0 0,2 20 0,-3-21 0,8 53 0,-9-50 0,0 0 0,0 0 0,2 0 0,0 0 0,0 0 0,2-1 0,0 0 0,0 0 0,11 15 0,-4-8 0,-1-1 0,14 31 0,-16-29 0,1-1 0,22 32 0,-17-29 0,17 30 0,-27-40 0,2-1 0,0 0 0,0 0 0,1 0 0,1-1 0,0-1 0,1 0 0,16 14 0,-6-11 0,1-1 0,0 0 0,1-2 0,0 0 0,1-2 0,0 0 0,1-2 0,0-1 0,0 0 0,0-2 0,1-1 0,-1-1 0,37-3 0,476 0 0,-510-1 0,0 0 0,32-8 0,-29 4 0,47-3 0,31 10 0,-63 0 0,1-1 0,83-12 0,-43 1 0,1 3 0,162 8 0,-105 2 0,-80-1 0,0-4 0,116-18 0,-115 8 0,1 3 0,-1 3 0,77 1 0,-101 7 0,0-3 0,72-12 0,-84 10 0,0 1 0,43 1 0,-39 3 0,46-7 0,-64 3 0,0-1 0,-1-1 0,21-8 0,-21 7 0,-1 0 0,1 1 0,0 1 0,16-2 0,38 1 0,99 6 0,-56 2 0,330-3 0,-404-2 0,59-10 0,14-2 0,-40 10 0,-1-4 0,124-28 0,-174 29 0,37-16 0,-44 16 0,1 1 0,0 1 0,1 0 0,-1 1 0,21-4 0,-28 7 0,1-1 0,-1 0 0,0 0 0,0 0 0,0-1 0,-1 0 0,1 0 0,-1-1 0,0 0 0,6-4 0,10-10 0,26-27 0,-4 4 0,-26 26 0,32-34 0,-45 41 0,1 1 0,-1-1 0,0 0 0,0 0 0,-1 0 0,0-1 0,5-17 0,0-4 0,16-31 0,-14 37 0,-1-1 0,8-32 0,-6 16 0,2 1 0,29-62 0,-24 64 0,-3-2 0,18-62 0,-20 46 0,-5 24 0,-1-1 0,-2 1 0,4-58 0,-9 37 0,-3-98 0,0 136 0,1 0 0,-2 0 0,0 0 0,-1 0 0,0 1 0,-2-1 0,-10-20 0,14 31 0,0 1 0,-1-1 0,0 1 0,0 0 0,0 0 0,0 0 0,0 1 0,0-1 0,-1 1 0,1 0 0,-1-1 0,0 2 0,0-1 0,0 0 0,1 1 0,-2 0 0,1 0 0,0 0 0,0 0 0,0 1 0,0-1 0,0 1 0,-1 0 0,-6 1 0,-9 1 0,-1 2 0,1 0 0,-33 11 0,40-11 0,-10 5 0,1 0 0,0 2 0,1 1 0,0 0 0,-32 27 0,27-20 0,-1-1 0,-39 19 0,22-8 0,39-25 0,0 0 0,0 0 0,0-1 0,0 1 0,-1-1 0,1-1 0,-1 1 0,0-1 0,0 0 0,0 0 0,-7 1 0,-7-1 0,-1 0 0,1-1 0,-37-3 0,51 2 0,-1-1 0,1 0 0,0-1 0,-1 0 0,1 0 0,0 0 0,0 0 0,1-1 0,-1 0 0,0 0 0,1-1 0,0 0 0,-1 0 0,2 0 0,-1 0 0,-5-7 0,-9-13 0,0-1 0,2 0 0,1-2 0,-15-32 0,29 54-59,0 1 0,0-1-1,0 1 1,-1 0-1,0 0 1,0 0 0,0 0-1,0 0 1,0 1 0,-1-1-1,1 1 1,-1 0 0,0 0-1,0 0 1,0 1-1,-1-1 1,1 1 0,-1 0-1,1 0 1,-1 1 0,0-1-1,-8 0 1,-10-2-6767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7:57:21.1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4181 344 24575,'-216'1'0,"-239"-3"0,347-7 0,0-4 0,-107-28 0,-26-4 0,-103-27 0,266 48 0,-94-22 0,-150-24 0,288 63 0,-1 0 0,-69-2 0,-75 11 0,61 1 0,23-5 0,-103 5 0,186-2 0,0 1 0,1 1 0,-1 0 0,1 0 0,0 2 0,0-1 0,0 1 0,-19 12 0,-3 6 0,-39 35 0,12-9 0,38-32 0,1 2 0,0 1 0,2 0 0,-25 34 0,-57 99 0,57-83 0,-66 122 0,42-70 0,32-60 0,-40 94 0,50-83 0,-18 88 0,8-27 0,0-34 0,24-73 0,1 1 0,2 0 0,-8 42 0,-37 171 0,35-177 0,4 1 0,3 0 0,-7 105 0,21 318 0,0-461 0,0-1 0,2 1 0,0-1 0,2 0 0,1-1 0,1 1 0,1-1 0,2-1 0,0 0 0,1 0 0,19 26 0,-24-40 0,22 35 0,2-2 0,1-1 0,68 66 0,205 136 0,-277-222 0,-21-16 0,0 0 0,1 0 0,0-1 0,0 0 0,0 0 0,0-1 0,1 0 0,-1 0 0,1-1 0,9 2 0,14 3 0,32 13 0,16 5 0,-8-1 0,-53-18 0,0 0 0,1-1 0,0-1 0,20 2 0,32-3 0,73-5 0,-41-2 0,-50 1 0,0-4 0,77-16 0,-16 1 0,225-31 0,-271 41 0,-33 6 0,-1-1 0,1-2 0,-1-1 0,-1-1 0,50-23 0,-10-1 0,110-34 0,-98 39 0,-62 22 0,1 0 0,46-4 0,-44 7 0,0 0 0,29-10 0,-9 1 0,-32 9 0,-1 1 0,1-2 0,-1 0 0,0-1 0,24-14 0,4-8 0,-3 3 0,48-40 0,-76 55 0,1-1 0,-2-1 0,0 0 0,0 0 0,-1-1 0,0 0 0,13-27 0,-16 29 0,1-1 0,0 1 0,1 1 0,0-1 0,11-9 0,-9 9 0,0-1 0,0 0 0,12-21 0,52-90 0,-69 112 0,0 0 0,0-1 0,-1 1 0,0-1 0,-1 0 0,2-19 0,6-20 0,-9 45 0,7-26 0,-1 0 0,-1-1 0,3-47 0,-7 49 0,8-38 0,-5 40 0,2-52 0,-7-316 0,-2 184 0,-1 190 0,0 1 0,-2 0 0,0-1 0,-13-36 0,10 36 0,0 0 0,2 0 0,1-1 0,-2-27 0,6 33 0,0 0 0,-2 0 0,0 0 0,0 1 0,-2-1 0,0 0 0,-1 1 0,-1 0 0,-1 0 0,-9-16 0,10 19 0,0 1 0,0-1 0,-5-22 0,8 23 0,-1 1 0,0-1 0,-1 1 0,0 0 0,-9-13 0,-53-97 0,52 91 0,-2 0 0,0 1 0,-29-36 0,41 59 0,0-1 0,0 0 0,1 0 0,0 0 0,-5-14 0,6 13 0,0 1 0,-1 0 0,0 0 0,0 0 0,-1 1 0,-5-8 0,-6-7 0,0-1 0,2-1 0,0-1 0,2 0 0,-13-38 0,13 32 0,-1 1 0,-1 0 0,-24-35 0,30 56 0,1 0 0,-1 1 0,-11-10 0,-16-15 0,-87-118 0,119 147-105,0 1 0,0 0 0,0 0 0,-1 0 0,1 0 0,-1 0 0,0 1 0,0-1 0,0 1 0,0 0 0,0 1 0,-7-3 0,-9 0-6721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7:57:42.88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1715A-4387-43E0-A0AD-3DCBDF310EA0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650FB-BADA-444A-A2B8-D268F3E5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if in Nursery, Reception and Y1.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650FB-BADA-444A-A2B8-D268F3E5B0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0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48A-BF38-4B7C-97FA-39113051C708}" type="datetime1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7784-CEF0-4F51-A453-6B2983C685E7}" type="datetime1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6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0BB-A652-4611-BC98-183678F6D199}" type="datetime1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99A1-D0DA-4804-BFAB-9C4DB6997795}" type="datetime1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C5E-AE14-4CF4-B069-E0F8803A2D9E}" type="datetime1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C19-36F2-4F23-B836-1D114D514018}" type="datetime1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6B07-17B9-4D08-9215-F30BEFFD6915}" type="datetime1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BA41-ACC5-476B-9B77-0E7953A50AE1}" type="datetime1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904-1311-4916-8456-E66E1E9C3F6A}" type="datetime1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0C46-6CD0-42D2-ADF3-5737B1750614}" type="datetime1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A57-70F6-4635-8F8D-FD0F886B7BE7}" type="datetime1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CAF7-4B8F-4616-9B68-3D6FA3E1F47D}" type="datetime1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.us@stjamespri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568850"/>
            <a:ext cx="10515600" cy="238760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St James CE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4106863"/>
            <a:ext cx="9144000" cy="1655762"/>
          </a:xfrm>
        </p:spPr>
        <p:txBody>
          <a:bodyPr/>
          <a:lstStyle/>
          <a:p>
            <a:endParaRPr lang="en-GB" dirty="0">
              <a:latin typeface="Letter-join Plus 40" panose="02000505000000020003" pitchFamily="50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74238"/>
            <a:ext cx="11668125" cy="188992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</p:spTree>
    <p:extLst>
      <p:ext uri="{BB962C8B-B14F-4D97-AF65-F5344CB8AC3E}">
        <p14:creationId xmlns:p14="http://schemas.microsoft.com/office/powerpoint/2010/main" val="220381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Homework – Phase 5/6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713" y="1077821"/>
            <a:ext cx="11695281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 daily.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3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Spellings daily / Phase 5/6 </a:t>
            </a:r>
            <a:r>
              <a:rPr lang="en-GB" sz="2400">
                <a:solidFill>
                  <a:schemeClr val="bg1"/>
                </a:solidFill>
                <a:latin typeface="Letter-join Plus 40" panose="02000505000000020003" pitchFamily="50" charset="0"/>
              </a:rPr>
              <a:t>statutory spellings</a:t>
            </a: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may be given a specific activity linked to an area of the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School value creative project - FRIENDSHIP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LBQ homework set weekly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5T LBQ code: </a:t>
            </a:r>
            <a:r>
              <a:rPr lang="en-GB" sz="2400" b="1" u="sng" dirty="0">
                <a:solidFill>
                  <a:schemeClr val="bg1"/>
                </a:solidFill>
                <a:latin typeface="Letter-join Plus 40"/>
              </a:rPr>
              <a:t>z8 37 </a:t>
            </a:r>
            <a:r>
              <a:rPr lang="en-GB" sz="2400" b="1" u="sng" dirty="0" err="1">
                <a:solidFill>
                  <a:schemeClr val="bg1"/>
                </a:solidFill>
                <a:latin typeface="Letter-join Plus 40"/>
              </a:rPr>
              <a:t>fe</a:t>
            </a:r>
            <a:r>
              <a:rPr lang="en-GB" sz="2400" b="1" u="sng" dirty="0">
                <a:solidFill>
                  <a:schemeClr val="bg1"/>
                </a:solidFill>
                <a:latin typeface="Letter-join Plus 40"/>
              </a:rPr>
              <a:t> 6n</a:t>
            </a:r>
            <a:r>
              <a:rPr lang="en-GB" sz="2400" b="1" u="sng" dirty="0">
                <a:latin typeface="Letter-join Plus 40"/>
              </a:rPr>
              <a:t>.            </a:t>
            </a: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5S LBQ code: </a:t>
            </a:r>
            <a:r>
              <a:rPr lang="en-GB" sz="2400" b="1" u="sng" dirty="0">
                <a:solidFill>
                  <a:schemeClr val="bg1"/>
                </a:solidFill>
                <a:latin typeface="Letter-join Plus 40"/>
              </a:rPr>
              <a:t>5z 52 </a:t>
            </a:r>
            <a:r>
              <a:rPr lang="en-GB" sz="2400" b="1" u="sng" dirty="0" err="1">
                <a:solidFill>
                  <a:schemeClr val="bg1"/>
                </a:solidFill>
                <a:latin typeface="Letter-join Plus 40"/>
              </a:rPr>
              <a:t>ju</a:t>
            </a:r>
            <a:r>
              <a:rPr lang="en-GB" sz="2400" b="1" u="sng" dirty="0">
                <a:solidFill>
                  <a:schemeClr val="bg1"/>
                </a:solidFill>
                <a:latin typeface="Letter-join Plus 40"/>
              </a:rPr>
              <a:t> </a:t>
            </a:r>
            <a:r>
              <a:rPr lang="en-GB" sz="2400" b="1" u="sng" dirty="0" err="1">
                <a:solidFill>
                  <a:schemeClr val="bg1"/>
                </a:solidFill>
                <a:latin typeface="Letter-join Plus 40"/>
              </a:rPr>
              <a:t>gz</a:t>
            </a:r>
            <a:r>
              <a:rPr lang="en-GB" sz="2400" u="sng" dirty="0">
                <a:solidFill>
                  <a:schemeClr val="bg1"/>
                </a:solidFill>
                <a:latin typeface="Letter-join Plus 40"/>
              </a:rPr>
              <a:t>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539984" y="5232805"/>
            <a:ext cx="2237004" cy="1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7C2DA-C540-E37B-0AFA-29B4447A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EF55F-A372-2C28-C7DA-F69CB61A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5" y="165357"/>
            <a:ext cx="2359758" cy="4853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4EAF3-2B8D-D73B-3546-E4A3DEFC9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23" y="165357"/>
            <a:ext cx="2341387" cy="4020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F529D2-1F05-897A-B3ED-962024C1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900" y="4085080"/>
            <a:ext cx="2308500" cy="23531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9D0D65-F4F6-EACB-B838-7E954FC8D9E9}"/>
                  </a:ext>
                </a:extLst>
              </p14:cNvPr>
              <p14:cNvContentPartPr/>
              <p14:nvPr/>
            </p14:nvContentPartPr>
            <p14:xfrm>
              <a:off x="537360" y="3209200"/>
              <a:ext cx="1617120" cy="165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9D0D65-F4F6-EACB-B838-7E954FC8D9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240" y="3203080"/>
                <a:ext cx="1629360" cy="16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7C33A0-F702-5E83-3303-C1FCBD1CF79B}"/>
                  </a:ext>
                </a:extLst>
              </p14:cNvPr>
              <p14:cNvContentPartPr/>
              <p14:nvPr/>
            </p14:nvContentPartPr>
            <p14:xfrm>
              <a:off x="3290997" y="3429000"/>
              <a:ext cx="2116080" cy="662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7C33A0-F702-5E83-3303-C1FCBD1CF7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4877" y="3422880"/>
                <a:ext cx="212832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9AE8D3-9E3F-5F75-3602-6A38F95131CE}"/>
                  </a:ext>
                </a:extLst>
              </p14:cNvPr>
              <p14:cNvContentPartPr/>
              <p14:nvPr/>
            </p14:nvContentPartPr>
            <p14:xfrm>
              <a:off x="6244620" y="4723826"/>
              <a:ext cx="1505160" cy="136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9AE8D3-9E3F-5F75-3602-6A38F95131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8500" y="4717706"/>
                <a:ext cx="1517400" cy="13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BEEC0D-86AE-430C-E821-019398DAFA32}"/>
                  </a:ext>
                </a:extLst>
              </p14:cNvPr>
              <p14:cNvContentPartPr/>
              <p14:nvPr/>
            </p14:nvContentPartPr>
            <p14:xfrm>
              <a:off x="9682440" y="433816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BEEC0D-86AE-430C-E821-019398DAFA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76320" y="433204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C4791DDB-2C1D-D3E1-C744-125F8EA8B0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7068" y="294276"/>
            <a:ext cx="2781688" cy="33246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254BE2-CC6E-DAC3-FB80-FACF6A2D12B6}"/>
              </a:ext>
            </a:extLst>
          </p:cNvPr>
          <p:cNvSpPr txBox="1"/>
          <p:nvPr/>
        </p:nvSpPr>
        <p:spPr>
          <a:xfrm>
            <a:off x="8058450" y="4165250"/>
            <a:ext cx="230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Name and password (number, colour, object</a:t>
            </a:r>
            <a:r>
              <a:rPr lang="en-GB" dirty="0">
                <a:latin typeface="Letter-join Plus 40" panose="02000505000000020003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815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65" y="35444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Daily Routine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78806" y="6345464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90071-B508-4169-5EA8-92D4BA67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16" y="1219696"/>
            <a:ext cx="8585567" cy="49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endParaRPr lang="en-GB" sz="6600" b="1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409" y="147411"/>
            <a:ext cx="7179128" cy="543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103" y="1756954"/>
            <a:ext cx="4214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sessions in school and at home</a:t>
            </a:r>
            <a:b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Improved knowledge of times tables, helps with every day mathematics lessons.</a:t>
            </a:r>
          </a:p>
        </p:txBody>
      </p:sp>
    </p:spTree>
    <p:extLst>
      <p:ext uri="{BB962C8B-B14F-4D97-AF65-F5344CB8AC3E}">
        <p14:creationId xmlns:p14="http://schemas.microsoft.com/office/powerpoint/2010/main" val="209951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Spellings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" y="1680754"/>
            <a:ext cx="297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5/6 Statutory Spellings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Ed Shed – Spelling Shed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0E1DD-FD35-3865-9063-31061E74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473" y="410751"/>
            <a:ext cx="8116391" cy="56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>
                <a:latin typeface="Letter-join Plus 40" panose="02000505000000020003" pitchFamily="50" charset="0"/>
              </a:rPr>
              <a:t>Reading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4376"/>
          <a:stretch/>
        </p:blipFill>
        <p:spPr>
          <a:xfrm>
            <a:off x="1695270" y="4780004"/>
            <a:ext cx="2510970" cy="1941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172C6-5317-B112-F4C9-0A3BCF176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5"/>
          <a:stretch/>
        </p:blipFill>
        <p:spPr>
          <a:xfrm>
            <a:off x="10145720" y="1313140"/>
            <a:ext cx="1676400" cy="2627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F0B90-88FB-1305-B217-78A4EC305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79" y="1287092"/>
            <a:ext cx="1734291" cy="2627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7DB42-817E-5BF9-4556-4F315244F0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7" t="1091"/>
          <a:stretch/>
        </p:blipFill>
        <p:spPr>
          <a:xfrm>
            <a:off x="6068749" y="1272878"/>
            <a:ext cx="1743298" cy="2627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73BAC5-0250-C2F8-7230-AFC6DF6D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259" y="1301306"/>
            <a:ext cx="1724934" cy="26275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0176FE-D96B-5DA5-1A65-AA2F13F1C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01" y="1301306"/>
            <a:ext cx="1711159" cy="2639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6230DB-7754-0B6A-5399-E803F3FF6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658" y="1307021"/>
            <a:ext cx="1705162" cy="261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D3FB-5502-881F-7988-65E9D4AB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A985-C990-5477-6D40-16189898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Writing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F09F547-4B3B-5882-AF51-F950447A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05105A-8EBF-58A5-3EBE-F53497007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8412"/>
              </p:ext>
            </p:extLst>
          </p:nvPr>
        </p:nvGraphicFramePr>
        <p:xfrm>
          <a:off x="333102" y="1472974"/>
          <a:ext cx="4917324" cy="4350147"/>
        </p:xfrm>
        <a:graphic>
          <a:graphicData uri="http://schemas.openxmlformats.org/drawingml/2006/table">
            <a:tbl>
              <a:tblPr/>
              <a:tblGrid>
                <a:gridCol w="2574197">
                  <a:extLst>
                    <a:ext uri="{9D8B030D-6E8A-4147-A177-3AD203B41FA5}">
                      <a16:colId xmlns:a16="http://schemas.microsoft.com/office/drawing/2014/main" val="3958615307"/>
                    </a:ext>
                  </a:extLst>
                </a:gridCol>
                <a:gridCol w="2343127">
                  <a:extLst>
                    <a:ext uri="{9D8B030D-6E8A-4147-A177-3AD203B41FA5}">
                      <a16:colId xmlns:a16="http://schemas.microsoft.com/office/drawing/2014/main" val="721107307"/>
                    </a:ext>
                  </a:extLst>
                </a:gridCol>
              </a:tblGrid>
              <a:tr h="385323">
                <a:tc gridSpan="2"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Write effectively for a range of purposes and audiences, 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1588" marR="81588" marT="40794" marB="40794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64767"/>
                  </a:ext>
                </a:extLst>
              </a:tr>
              <a:tr h="829474">
                <a:tc gridSpan="2"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In narratives, describe settings, characters and atmosphere.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(child may use a range of descriptive techniques e.g., expanded noun phrases, similes/metaphors, personification etc.)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1588" marR="81588" marT="40794" marB="40794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92359"/>
                  </a:ext>
                </a:extLst>
              </a:tr>
              <a:tr h="1135427">
                <a:tc gridSpan="2"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Begin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 to convey character and advance the action through dialogue, maintaining a balance of speech and description. 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(e.g. include emotions, actions and characters’ thoughts in your dialogue - With a psychotic smirk, the witch whispered: “I have a gift for her, too.” She edged towards the crib. The crowd gasped in fear).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1588" marR="81588" marT="40794" marB="40794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57473"/>
                  </a:ext>
                </a:extLst>
              </a:tr>
              <a:tr h="829474">
                <a:tc rowSpan="2"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Modal verbs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Sentence types 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Coordinating conjunctions (and but so) 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Subordinating conjunction (although, after, as, when, if, that, even though, because)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Adverbials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Synonyms to avoid repetition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Expanded noun phrases</a:t>
                      </a:r>
                    </a:p>
                  </a:txBody>
                  <a:tcPr marL="81588" marR="81588" marT="40794" marB="40794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Modal verbs to indicate possibility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(e.g. might, should, will, must, could, would etc.)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1588" marR="81588" marT="40794" marB="40794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443047"/>
                  </a:ext>
                </a:extLst>
              </a:tr>
              <a:tr h="6934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Range of sentence types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(e.g. simple, compound, complex). 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1588" marR="81588" marT="40794" marB="40794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10712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EDDB32-C974-9F43-A7EF-968004A71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3966"/>
              </p:ext>
            </p:extLst>
          </p:nvPr>
        </p:nvGraphicFramePr>
        <p:xfrm>
          <a:off x="5458660" y="705924"/>
          <a:ext cx="6733340" cy="4570413"/>
        </p:xfrm>
        <a:graphic>
          <a:graphicData uri="http://schemas.openxmlformats.org/drawingml/2006/table">
            <a:tbl>
              <a:tblPr/>
              <a:tblGrid>
                <a:gridCol w="6733340">
                  <a:extLst>
                    <a:ext uri="{9D8B030D-6E8A-4147-A177-3AD203B41FA5}">
                      <a16:colId xmlns:a16="http://schemas.microsoft.com/office/drawing/2014/main" val="1998699343"/>
                    </a:ext>
                  </a:extLst>
                </a:gridCol>
              </a:tblGrid>
              <a:tr h="28350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Use verb tenses consistently and correctly throughout </a:t>
                      </a: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most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 of their writing.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2737" marR="32737" marT="16369" marB="16369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334165"/>
                  </a:ext>
                </a:extLst>
              </a:tr>
              <a:tr h="304760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Full stops and capital letters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Question marks and exclamation marks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Commas in a list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Commas for clauses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(e.g. 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My </a:t>
                      </a:r>
                      <a:r>
                        <a:rPr lang="en-US" sz="1600" b="0" i="0" dirty="0" err="1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favourite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flavour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 of ice cream is vanilla</a:t>
                      </a: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, but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 my brother prefers chocolate).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Commas after fronted adverbials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(e.g. </a:t>
                      </a: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Deep in the heart of the forest,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 there was an abandoned cottage). 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Commas for clarity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(e.g. He sprang to his feet quickly, </a:t>
                      </a:r>
                      <a:r>
                        <a:rPr lang="en-US" sz="1600" b="0" i="0" dirty="0" err="1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realising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 someone was at the door / He sprang to his feet, quickly </a:t>
                      </a:r>
                      <a:r>
                        <a:rPr lang="en-US" sz="1600" b="0" i="0" dirty="0" err="1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realising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 someone was at the door).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Apostrophes for possession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Apostrophes for contraction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Inverted commas </a:t>
                      </a:r>
                    </a:p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Parenthesis  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(brackets, dashes, commas)  </a:t>
                      </a:r>
                      <a:endParaRPr lang="en-GB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2737" marR="32737" marT="16369" marB="16369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418145"/>
                  </a:ext>
                </a:extLst>
              </a:tr>
              <a:tr h="95579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Spell words correctly from the Year 3/4 spelling list and </a:t>
                      </a: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some 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words from the Year 5/6 spelling list using known spelling strategies and dictionaries to check the spelling of uncommon or more ambitious vocabulary. 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(see supporting word list)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2737" marR="32737" marT="16369" marB="16369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118829"/>
                  </a:ext>
                </a:extLst>
              </a:tr>
              <a:tr h="28350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Letter-join Plus 40" panose="02000505000000020003" pitchFamily="50" charset="0"/>
                        </a:rPr>
                        <a:t>Write legibly, fluently and with increasing speed. 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2737" marR="32737" marT="16369" marB="16369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48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69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94BC-E46E-9C88-4522-4BA05909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FE23-B5C1-3724-9AFC-D4C6077B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Maths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16DD227-C47C-C4C3-0613-A3818FFD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3D7EC-7803-E904-10D2-9EC1F1809153}"/>
              </a:ext>
            </a:extLst>
          </p:cNvPr>
          <p:cNvSpPr txBox="1"/>
          <p:nvPr/>
        </p:nvSpPr>
        <p:spPr>
          <a:xfrm>
            <a:off x="333103" y="1283384"/>
            <a:ext cx="61353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1. Number and Place Value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Read, write, order and compare numbers up to 1,000,000.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Understand the value of each digit in large numbers.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Count forwards and backwards in powers of 10.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Interpret negative numbers in context.</a:t>
            </a:r>
          </a:p>
          <a:p>
            <a:r>
              <a:rPr lang="en-US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2. Addition and Subtraction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Add and subtract numbers mentally and using formal written methods.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Solve multi-step problems using addition and subtraction.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Use rounding to estimate answers.</a:t>
            </a:r>
          </a:p>
          <a:p>
            <a:r>
              <a:rPr lang="en-US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3. Multiplication and Division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Multiply and divide numbers up to 4 digits by 1- and 2-digit numbers.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Understand factors, multiples, prime numbers, square and cube numbers.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Solve problems involving multiplication and division, including scaling and simple fractions.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7A602-7C44-BE2B-F0AB-AB4E78DE74E7}"/>
              </a:ext>
            </a:extLst>
          </p:cNvPr>
          <p:cNvSpPr txBox="1"/>
          <p:nvPr/>
        </p:nvSpPr>
        <p:spPr>
          <a:xfrm>
            <a:off x="6060141" y="374413"/>
            <a:ext cx="61353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4. Fractions, Decimals and Percentages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Compare and order fractions.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Convert between improper fractions and mixed numbers.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Add and subtract fractions with the same denominator and related denominators.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Multiply fractions by whole numbers.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Understand decimals up to 3 decimal places.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Convert between fractions, decimals and percentages.</a:t>
            </a:r>
          </a:p>
          <a:p>
            <a:r>
              <a:rPr lang="en-US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5. Measurement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Convert between different units of metric measure (e.g. km to m, g to kg).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Understand and calculate perimeter and area.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Use timetables and calculate time intervals.</a:t>
            </a:r>
          </a:p>
          <a:p>
            <a:r>
              <a:rPr lang="en-US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6. Geometry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Identify 3D shapes and their properties.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Understand angles: measure, draw and calculate angles in shapes.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Use coordinates and describe translations.</a:t>
            </a:r>
          </a:p>
          <a:p>
            <a:r>
              <a:rPr lang="en-US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7. Statistics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Interpret and draw line graphs and tables.</a:t>
            </a:r>
          </a:p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Solve problems using information presented in graphs.</a:t>
            </a: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0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D97B-A5CA-99C0-DDD9-C4C3FC57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7398-3F20-2670-7AA8-F2DC5784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" y="136525"/>
            <a:ext cx="3598817" cy="1325563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overview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1CB0A95-7BEF-3AD8-FDBF-DC445946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3D866-CD52-7054-256E-252EA190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549" y="136525"/>
            <a:ext cx="7687748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77BF-7038-D9FF-0204-393982F2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9" y="354832"/>
            <a:ext cx="10515600" cy="1325563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  <a:latin typeface="Letter-join Plus 40" panose="02000505000000020003" pitchFamily="50" charset="0"/>
              </a:rPr>
              <a:t>PSHE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03EAD-75B7-3B37-F518-F8744F78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D560D-62A6-A8B9-1A81-913E1710B711}"/>
              </a:ext>
            </a:extLst>
          </p:cNvPr>
          <p:cNvSpPr txBox="1"/>
          <p:nvPr/>
        </p:nvSpPr>
        <p:spPr>
          <a:xfrm>
            <a:off x="253695" y="1680395"/>
            <a:ext cx="11780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solidFill>
                  <a:schemeClr val="bg1"/>
                </a:solidFill>
                <a:latin typeface="Letter-join Plus 40" panose="02000505000000020003" pitchFamily="50" charset="0"/>
              </a:rPr>
              <a:t>Autumn – Relationships and Friendships</a:t>
            </a:r>
          </a:p>
          <a:p>
            <a:r>
              <a:rPr lang="en-GB" sz="2000" dirty="0">
                <a:solidFill>
                  <a:schemeClr val="bg1"/>
                </a:solidFill>
                <a:latin typeface="Letter-join Plus 40" panose="02000505000000020003" pitchFamily="50" charset="0"/>
              </a:rPr>
              <a:t>Healthy friendships, peer pressure, conflict resolution, acceptable and unacceptable touch, discrimination, bullying</a:t>
            </a:r>
          </a:p>
          <a:p>
            <a:endParaRPr lang="en-GB" sz="20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000" u="sng" dirty="0">
                <a:solidFill>
                  <a:schemeClr val="bg1"/>
                </a:solidFill>
                <a:latin typeface="Letter-join Plus 40" panose="02000505000000020003" pitchFamily="50" charset="0"/>
              </a:rPr>
              <a:t>Spring – Living in the wider world</a:t>
            </a:r>
            <a:br>
              <a:rPr lang="en-GB" sz="20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r>
              <a:rPr lang="en-GB" sz="2000" dirty="0">
                <a:solidFill>
                  <a:schemeClr val="bg1"/>
                </a:solidFill>
                <a:latin typeface="Letter-join Plus 40" panose="02000505000000020003" pitchFamily="50" charset="0"/>
              </a:rPr>
              <a:t>Environmental issues, purpose and uses of media including fake news, stereotypes, staying safe online, careers and jobs</a:t>
            </a:r>
          </a:p>
          <a:p>
            <a:endParaRPr lang="en-GB" sz="20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000" u="sng" dirty="0">
                <a:solidFill>
                  <a:schemeClr val="bg1"/>
                </a:solidFill>
                <a:latin typeface="Letter-join Plus 40" panose="02000505000000020003" pitchFamily="50" charset="0"/>
              </a:rPr>
              <a:t>Summer – Physical health and mental well-being</a:t>
            </a:r>
          </a:p>
          <a:p>
            <a:r>
              <a:rPr lang="en-GB" sz="2000" dirty="0">
                <a:solidFill>
                  <a:schemeClr val="bg1"/>
                </a:solidFill>
                <a:latin typeface="Letter-join Plus 40" panose="02000505000000020003" pitchFamily="50" charset="0"/>
              </a:rPr>
              <a:t>Importance of sleep, sun protection, medicines, allergies, vaccinations, puberty, physical and mental changes</a:t>
            </a:r>
          </a:p>
          <a:p>
            <a:r>
              <a:rPr lang="en-GB" sz="2000" dirty="0">
                <a:solidFill>
                  <a:schemeClr val="bg1"/>
                </a:solidFill>
                <a:latin typeface="Letter-join Plus 40" panose="02000505000000020003" pitchFamily="50" charset="0"/>
              </a:rPr>
              <a:t> (including accurate names of internal and external genitalia) keeping safe, risk taking, first aid, FGM</a:t>
            </a:r>
          </a:p>
        </p:txBody>
      </p:sp>
    </p:spTree>
    <p:extLst>
      <p:ext uri="{BB962C8B-B14F-4D97-AF65-F5344CB8AC3E}">
        <p14:creationId xmlns:p14="http://schemas.microsoft.com/office/powerpoint/2010/main" val="33297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20" y="-5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Welcome to Year 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5658" y="1559691"/>
            <a:ext cx="2374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Sanghera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5753" y="2558231"/>
            <a:ext cx="295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Melvin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C6C25-BBB3-3513-5209-E4693A56117D}"/>
              </a:ext>
            </a:extLst>
          </p:cNvPr>
          <p:cNvSpPr/>
          <p:nvPr/>
        </p:nvSpPr>
        <p:spPr>
          <a:xfrm>
            <a:off x="9463776" y="2257222"/>
            <a:ext cx="197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Hey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HLTA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F3C4C9-5B67-31E4-773D-3714DB3024FA}"/>
              </a:ext>
            </a:extLst>
          </p:cNvPr>
          <p:cNvSpPr/>
          <p:nvPr/>
        </p:nvSpPr>
        <p:spPr>
          <a:xfrm>
            <a:off x="9588662" y="3582150"/>
            <a:ext cx="1977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 Stokes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Sports Coach/HLTA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F357D-637B-8A55-ED50-13409C3CD3DF}"/>
              </a:ext>
            </a:extLst>
          </p:cNvPr>
          <p:cNvSpPr/>
          <p:nvPr/>
        </p:nvSpPr>
        <p:spPr>
          <a:xfrm>
            <a:off x="750351" y="1530225"/>
            <a:ext cx="2374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Thomas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A7C7C-3AE0-81C9-DD61-1E6EA4B26931}"/>
              </a:ext>
            </a:extLst>
          </p:cNvPr>
          <p:cNvSpPr/>
          <p:nvPr/>
        </p:nvSpPr>
        <p:spPr>
          <a:xfrm>
            <a:off x="461589" y="2558231"/>
            <a:ext cx="295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Dawson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80FEF-4438-4A06-017B-C5989EDE7FC5}"/>
              </a:ext>
            </a:extLst>
          </p:cNvPr>
          <p:cNvSpPr/>
          <p:nvPr/>
        </p:nvSpPr>
        <p:spPr>
          <a:xfrm>
            <a:off x="212097" y="4670346"/>
            <a:ext cx="9376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Phase leader: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Thomas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Assistant 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Zmitrowicz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and Miss Manning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Deputy 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Dearn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Heather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5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371A-8457-9F4D-6BC6-D1791CB6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9DD9-6884-85E4-18E0-44322E87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" y="-1462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Additional Information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AB0334-031E-BBEA-614D-CE2BD6EA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E87AD-258F-CD91-99F3-8165AF8A8F24}"/>
              </a:ext>
            </a:extLst>
          </p:cNvPr>
          <p:cNvSpPr txBox="1"/>
          <p:nvPr/>
        </p:nvSpPr>
        <p:spPr>
          <a:xfrm>
            <a:off x="628168" y="1490952"/>
            <a:ext cx="11324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PE day –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Thomas – Management time – Monday PM until February half term then Monday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Friday – 5T taught by Mr Sanga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Forest school – added to the school diary</a:t>
            </a:r>
            <a:r>
              <a:rPr lang="en-GB" sz="2800">
                <a:solidFill>
                  <a:schemeClr val="bg1"/>
                </a:solidFill>
                <a:latin typeface="Letter-join Plus 40" panose="02000505000000020003" pitchFamily="50" charset="0"/>
              </a:rPr>
              <a:t>/website </a:t>
            </a: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when dates </a:t>
            </a:r>
            <a:r>
              <a:rPr lang="en-GB" sz="2800">
                <a:solidFill>
                  <a:schemeClr val="bg1"/>
                </a:solidFill>
                <a:latin typeface="Letter-join Plus 40" panose="02000505000000020003" pitchFamily="50" charset="0"/>
              </a:rPr>
              <a:t>are booked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Celebration Assembly will be on a Friday morning at 9am (invited in by email).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Easter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Mobile phones – school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Walk to school</a:t>
            </a:r>
          </a:p>
        </p:txBody>
      </p:sp>
    </p:spTree>
    <p:extLst>
      <p:ext uri="{BB962C8B-B14F-4D97-AF65-F5344CB8AC3E}">
        <p14:creationId xmlns:p14="http://schemas.microsoft.com/office/powerpoint/2010/main" val="293425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29853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Thank you for attending today!</a:t>
            </a:r>
            <a:b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b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302116" y="203988"/>
            <a:ext cx="2819400" cy="1889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4127813" y="140616"/>
            <a:ext cx="3495676" cy="1889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15560" y="79074"/>
            <a:ext cx="2333626" cy="188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0" y="5452105"/>
            <a:ext cx="11889162" cy="14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-1465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School Vision and Values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</a:rPr>
              <a:t>Let us Thrive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2613"/>
          <a:stretch/>
        </p:blipFill>
        <p:spPr>
          <a:xfrm>
            <a:off x="4464462" y="5483451"/>
            <a:ext cx="3191358" cy="137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411720" y="4966906"/>
            <a:ext cx="2708635" cy="1815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682" y="1063536"/>
            <a:ext cx="1126863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are at the centre of everything that we do. </a:t>
            </a:r>
          </a:p>
          <a:p>
            <a:endParaRPr lang="en-GB" sz="32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This is underpinned by our vision of </a:t>
            </a:r>
          </a:p>
          <a:p>
            <a:endParaRPr lang="en-GB" sz="32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Letter-join Plus 40" panose="02000505000000020003" pitchFamily="50" charset="0"/>
              </a:rPr>
              <a:t>'Let us love...Let us thrive’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and core values of </a:t>
            </a:r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love, friendship, respect, endurance, honesty, peace</a:t>
            </a:r>
            <a:r>
              <a:rPr lang="en-GB" sz="3200" dirty="0">
                <a:latin typeface="Letter-join Plus 40" panose="02000505000000020003" pitchFamily="50" charset="0"/>
              </a:rPr>
              <a:t>. </a:t>
            </a:r>
          </a:p>
          <a:p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69931" y="5004077"/>
            <a:ext cx="2194236" cy="17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79541" y="6277973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7" y="0"/>
            <a:ext cx="4770120" cy="68610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CC443A-7546-13AF-582D-8C4F076A2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Lines of Communication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00312" y="1140822"/>
            <a:ext cx="10319657" cy="3161212"/>
          </a:xfrm>
          <a:prstGeom prst="rightArrow">
            <a:avLst>
              <a:gd name="adj1" fmla="val 50000"/>
              <a:gd name="adj2" fmla="val 792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33218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Class </a:t>
            </a:r>
          </a:p>
          <a:p>
            <a:pPr algn="ctr"/>
            <a:r>
              <a:rPr lang="en-GB" sz="3600">
                <a:latin typeface="Letter-join Plus 40" panose="02000505000000020003" pitchFamily="50" charset="0"/>
              </a:rPr>
              <a:t>Teacher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359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Phase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500" y="2124889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Deputy Head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7641" y="213058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Head Teacher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466" y="4302034"/>
            <a:ext cx="1127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You can leave messages for your child’s class teacher by calling the office on 0121 552 5491, </a:t>
            </a: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emailing 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contact.us@stjamespri.uk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or messaging on the Arbor App. We aim to respond to communications within 5 working days. </a:t>
            </a:r>
          </a:p>
        </p:txBody>
      </p:sp>
    </p:spTree>
    <p:extLst>
      <p:ext uri="{BB962C8B-B14F-4D97-AF65-F5344CB8AC3E}">
        <p14:creationId xmlns:p14="http://schemas.microsoft.com/office/powerpoint/2010/main" val="23238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703FC-07E5-5055-B91B-9B5C3C67A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A814-1909-14E2-AAED-517D111F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chool</a:t>
            </a:r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 Website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51B9348-3555-4F9C-489E-7571B6C8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4E574-6DBC-5B49-98BB-E2CEA1992DD7}"/>
              </a:ext>
            </a:extLst>
          </p:cNvPr>
          <p:cNvSpPr txBox="1"/>
          <p:nvPr/>
        </p:nvSpPr>
        <p:spPr>
          <a:xfrm>
            <a:off x="630346" y="1686725"/>
            <a:ext cx="10859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The school website is up-to-date with all of the information that you need:</a:t>
            </a:r>
            <a:b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School diary (found on the school’s home page or under the parent information tab)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group information (found under the year groups tab)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 expectations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School policies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Curriculum information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Christian vision and values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SEND information</a:t>
            </a: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90DB0-ECF0-18BB-17A5-8997E1727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DE0CD-9018-2FB0-44AF-2642D210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BD17-4398-A9E0-2D39-9FC796CA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chool</a:t>
            </a:r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 Website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B473A60-9EED-9432-C788-2869D437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0F0B5-F251-CBFA-6D88-AE236E076207}"/>
              </a:ext>
            </a:extLst>
          </p:cNvPr>
          <p:cNvSpPr txBox="1"/>
          <p:nvPr/>
        </p:nvSpPr>
        <p:spPr>
          <a:xfrm>
            <a:off x="630346" y="2122153"/>
            <a:ext cx="10859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 email will be sent regarding important information linked to your child and then this information will be shared on our school website. 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It is imperative that you keep up to date with the school website and continue to check your emails (including your junk and spam folders).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endParaRPr lang="en-GB" sz="2800" u="sng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800" u="sng" dirty="0">
                <a:solidFill>
                  <a:schemeClr val="bg1"/>
                </a:solidFill>
                <a:latin typeface="Letter-join Plus 40" panose="02000505000000020003" pitchFamily="50" charset="0"/>
              </a:rPr>
              <a:t>Note: you will not receive multiple emails reminding you of upcoming events or deadlines. 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42767-56FB-6993-CF14-0A2C2D273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436"/>
            <a:ext cx="10515600" cy="1325563"/>
          </a:xfrm>
        </p:spPr>
        <p:txBody>
          <a:bodyPr>
            <a:normAutofit/>
          </a:bodyPr>
          <a:lstStyle/>
          <a:p>
            <a:r>
              <a:rPr lang="en-GB" sz="55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Ready to Learn Behaviour System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3428" y="6269264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6902" y="1462703"/>
            <a:ext cx="6244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Between each stage, children are given opportunities to change their behaviour. A range of positive behaviour management strategies, including warnings or reminders will be given before a consequence. 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will be given the opportunity to move from the negative consequence stage back to the positive – back to green and above.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If your child receives reflection time, you will be notified via email and can speak to staff at the end of the school day.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151210" y="-40502"/>
            <a:ext cx="2000522" cy="1620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8B835-B0B1-B41B-5F96-B8BF6610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70" y="830355"/>
            <a:ext cx="5197290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89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20AA3-2AED-69E6-BE6F-28D463CA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39" y="687630"/>
            <a:ext cx="10046642" cy="5482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10025743" y="0"/>
            <a:ext cx="2166257" cy="11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887E0060914E953066BC1B8FEDB4" ma:contentTypeVersion="16" ma:contentTypeDescription="Create a new document." ma:contentTypeScope="" ma:versionID="660cd2f998046916d6eadeda2402afe8">
  <xsd:schema xmlns:xsd="http://www.w3.org/2001/XMLSchema" xmlns:xs="http://www.w3.org/2001/XMLSchema" xmlns:p="http://schemas.microsoft.com/office/2006/metadata/properties" xmlns:ns2="668bc265-22d9-4e56-a010-5fdb62dfde54" xmlns:ns3="74c4034e-6151-44d9-82dc-4ded937cb857" targetNamespace="http://schemas.microsoft.com/office/2006/metadata/properties" ma:root="true" ma:fieldsID="915f27a9f706e89c7ba8b295f8a77a94" ns2:_="" ns3:_="">
    <xsd:import namespace="668bc265-22d9-4e56-a010-5fdb62dfde54"/>
    <xsd:import namespace="74c4034e-6151-44d9-82dc-4ded937cb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bc265-22d9-4e56-a010-5fdb62dfd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99108c-e5e5-4a4f-87c5-79c8c9406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034e-6151-44d9-82dc-4ded937cb8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fc1534-b3aa-46f6-bd0c-74b16ad30998}" ma:internalName="TaxCatchAll" ma:showField="CatchAllData" ma:web="74c4034e-6151-44d9-82dc-4ded937cb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8bc265-22d9-4e56-a010-5fdb62dfde54">
      <Terms xmlns="http://schemas.microsoft.com/office/infopath/2007/PartnerControls"/>
    </lcf76f155ced4ddcb4097134ff3c332f>
    <TaxCatchAll xmlns="74c4034e-6151-44d9-82dc-4ded937cb857" xsi:nil="true"/>
  </documentManagement>
</p:properties>
</file>

<file path=customXml/itemProps1.xml><?xml version="1.0" encoding="utf-8"?>
<ds:datastoreItem xmlns:ds="http://schemas.openxmlformats.org/officeDocument/2006/customXml" ds:itemID="{E2A377B3-81FA-47AB-9D67-194B7D901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bc265-22d9-4e56-a010-5fdb62dfde54"/>
    <ds:schemaRef ds:uri="74c4034e-6151-44d9-82dc-4ded937cb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A00EF5-0C8F-4508-980E-ABAC32CD8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B0EC1A-2D47-481D-8B30-0E08622B4A3F}">
  <ds:schemaRefs>
    <ds:schemaRef ds:uri="http://schemas.microsoft.com/office/2006/metadata/properties"/>
    <ds:schemaRef ds:uri="668bc265-22d9-4e56-a010-5fdb62dfde5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74c4034e-6151-44d9-82dc-4ded937cb8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1406</Words>
  <Application>Microsoft Office PowerPoint</Application>
  <PresentationFormat>Widescreen</PresentationFormat>
  <Paragraphs>207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Letter-join Basic 40</vt:lpstr>
      <vt:lpstr>Letter-join Plus 40</vt:lpstr>
      <vt:lpstr>Office Theme</vt:lpstr>
      <vt:lpstr>St James CE Primary School</vt:lpstr>
      <vt:lpstr>Welcome to Year 5</vt:lpstr>
      <vt:lpstr>Our School Vision and Values</vt:lpstr>
      <vt:lpstr>PowerPoint Presentation</vt:lpstr>
      <vt:lpstr>Lines of Communication</vt:lpstr>
      <vt:lpstr>School Website</vt:lpstr>
      <vt:lpstr>School Website</vt:lpstr>
      <vt:lpstr>Ready to Learn Behaviour System</vt:lpstr>
      <vt:lpstr>Uniform</vt:lpstr>
      <vt:lpstr>Homework – Phase 5/6</vt:lpstr>
      <vt:lpstr>PowerPoint Presentation</vt:lpstr>
      <vt:lpstr>Our Daily Routine</vt:lpstr>
      <vt:lpstr>TTRockstars</vt:lpstr>
      <vt:lpstr>Spellings</vt:lpstr>
      <vt:lpstr>Reading</vt:lpstr>
      <vt:lpstr>Writing</vt:lpstr>
      <vt:lpstr>Maths</vt:lpstr>
      <vt:lpstr>Year overview</vt:lpstr>
      <vt:lpstr>PSHE</vt:lpstr>
      <vt:lpstr>Additional Information</vt:lpstr>
      <vt:lpstr>Thank you for attending today!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James CE Primary School</dc:title>
  <dc:creator>Daniel.Heather</dc:creator>
  <cp:lastModifiedBy>A Thomas</cp:lastModifiedBy>
  <cp:revision>5</cp:revision>
  <dcterms:created xsi:type="dcterms:W3CDTF">2021-09-28T19:10:40Z</dcterms:created>
  <dcterms:modified xsi:type="dcterms:W3CDTF">2025-09-08T14:17:23Z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0x010100DA67887E0060914E953066BC1B8FEDB4</vt:lpwstr>
  </property>
  <property fmtid="{D5CDD505-2E9C-101B-9397-08002B2CF9AE}" pid="3" name="Order">
    <vt:r8>239800</vt:r8>
  </property>
  <property fmtid="{D5CDD505-2E9C-101B-9397-08002B2CF9AE}" pid="4" name="MediaServiceImageTags">
    <vt:lpwstr/>
  </property>
</Properties>
</file>