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0"/>
  </p:notesMasterIdLst>
  <p:sldIdLst>
    <p:sldId id="256" r:id="rId5"/>
    <p:sldId id="2629" r:id="rId6"/>
    <p:sldId id="2623" r:id="rId7"/>
    <p:sldId id="2613" r:id="rId8"/>
    <p:sldId id="687" r:id="rId9"/>
    <p:sldId id="2593" r:id="rId10"/>
    <p:sldId id="2595" r:id="rId11"/>
    <p:sldId id="2596" r:id="rId12"/>
    <p:sldId id="2621" r:id="rId13"/>
    <p:sldId id="2624" r:id="rId14"/>
    <p:sldId id="2625" r:id="rId15"/>
    <p:sldId id="2627" r:id="rId16"/>
    <p:sldId id="2628" r:id="rId17"/>
    <p:sldId id="2626" r:id="rId18"/>
    <p:sldId id="26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B6"/>
    <a:srgbClr val="B00000"/>
    <a:srgbClr val="D02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11C02-57A7-4847-87F5-7C6923034BC6}" v="16" dt="2025-11-10T15:16:20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3947" autoAdjust="0"/>
  </p:normalViewPr>
  <p:slideViewPr>
    <p:cSldViewPr snapToGrid="0">
      <p:cViewPr varScale="1">
        <p:scale>
          <a:sx n="69" d="100"/>
          <a:sy n="69" d="100"/>
        </p:scale>
        <p:origin x="485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10094"/>
    </p:cViewPr>
  </p:sorterViewPr>
  <p:notesViewPr>
    <p:cSldViewPr snapToGrid="0">
      <p:cViewPr varScale="1">
        <p:scale>
          <a:sx n="77" d="100"/>
          <a:sy n="77" d="100"/>
        </p:scale>
        <p:origin x="281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Heather" userId="a579099b-baeb-4281-a797-2eb6acec2fe4" providerId="ADAL" clId="{731F3CA7-8E7C-46FE-AF24-67A468EDD06E}"/>
    <pc:docChg chg="custSel addSld modSld">
      <pc:chgData name="D Heather" userId="a579099b-baeb-4281-a797-2eb6acec2fe4" providerId="ADAL" clId="{731F3CA7-8E7C-46FE-AF24-67A468EDD06E}" dt="2025-11-10T15:16:56.166" v="176" actId="692"/>
      <pc:docMkLst>
        <pc:docMk/>
      </pc:docMkLst>
      <pc:sldChg chg="modSp mod">
        <pc:chgData name="D Heather" userId="a579099b-baeb-4281-a797-2eb6acec2fe4" providerId="ADAL" clId="{731F3CA7-8E7C-46FE-AF24-67A468EDD06E}" dt="2025-11-10T11:39:35.818" v="128" actId="20577"/>
        <pc:sldMkLst>
          <pc:docMk/>
          <pc:sldMk cId="2495272692" sldId="256"/>
        </pc:sldMkLst>
        <pc:spChg chg="mod">
          <ac:chgData name="D Heather" userId="a579099b-baeb-4281-a797-2eb6acec2fe4" providerId="ADAL" clId="{731F3CA7-8E7C-46FE-AF24-67A468EDD06E}" dt="2025-11-10T11:39:35.818" v="128" actId="20577"/>
          <ac:spMkLst>
            <pc:docMk/>
            <pc:sldMk cId="2495272692" sldId="256"/>
            <ac:spMk id="2" creationId="{C0CA9C90-30BE-46E3-C0C1-63C0381BCEF0}"/>
          </ac:spMkLst>
        </pc:spChg>
      </pc:sldChg>
      <pc:sldChg chg="modSp mod">
        <pc:chgData name="D Heather" userId="a579099b-baeb-4281-a797-2eb6acec2fe4" providerId="ADAL" clId="{731F3CA7-8E7C-46FE-AF24-67A468EDD06E}" dt="2025-11-10T15:14:43.309" v="160" actId="339"/>
        <pc:sldMkLst>
          <pc:docMk/>
          <pc:sldMk cId="3884754547" sldId="2624"/>
        </pc:sldMkLst>
        <pc:cxnChg chg="mod">
          <ac:chgData name="D Heather" userId="a579099b-baeb-4281-a797-2eb6acec2fe4" providerId="ADAL" clId="{731F3CA7-8E7C-46FE-AF24-67A468EDD06E}" dt="2025-11-10T15:14:43.309" v="160" actId="339"/>
          <ac:cxnSpMkLst>
            <pc:docMk/>
            <pc:sldMk cId="3884754547" sldId="2624"/>
            <ac:cxnSpMk id="11" creationId="{5FE83EF0-7A20-ECCA-E224-1FA7E172B60F}"/>
          </ac:cxnSpMkLst>
        </pc:cxnChg>
        <pc:cxnChg chg="mod">
          <ac:chgData name="D Heather" userId="a579099b-baeb-4281-a797-2eb6acec2fe4" providerId="ADAL" clId="{731F3CA7-8E7C-46FE-AF24-67A468EDD06E}" dt="2025-11-10T15:14:33.030" v="158" actId="339"/>
          <ac:cxnSpMkLst>
            <pc:docMk/>
            <pc:sldMk cId="3884754547" sldId="2624"/>
            <ac:cxnSpMk id="12" creationId="{D4731EBC-011B-52B1-6D98-E929223AE4A5}"/>
          </ac:cxnSpMkLst>
        </pc:cxnChg>
        <pc:cxnChg chg="mod">
          <ac:chgData name="D Heather" userId="a579099b-baeb-4281-a797-2eb6acec2fe4" providerId="ADAL" clId="{731F3CA7-8E7C-46FE-AF24-67A468EDD06E}" dt="2025-11-10T15:14:20.701" v="156" actId="14861"/>
          <ac:cxnSpMkLst>
            <pc:docMk/>
            <pc:sldMk cId="3884754547" sldId="2624"/>
            <ac:cxnSpMk id="14" creationId="{F8369838-7A41-5410-FFEC-430331F23B4A}"/>
          </ac:cxnSpMkLst>
        </pc:cxnChg>
        <pc:cxnChg chg="mod">
          <ac:chgData name="D Heather" userId="a579099b-baeb-4281-a797-2eb6acec2fe4" providerId="ADAL" clId="{731F3CA7-8E7C-46FE-AF24-67A468EDD06E}" dt="2025-11-10T15:13:22.455" v="149" actId="339"/>
          <ac:cxnSpMkLst>
            <pc:docMk/>
            <pc:sldMk cId="3884754547" sldId="2624"/>
            <ac:cxnSpMk id="19" creationId="{6C899333-8E66-9924-4E56-3B840C188DFD}"/>
          </ac:cxnSpMkLst>
        </pc:cxnChg>
      </pc:sldChg>
      <pc:sldChg chg="modSp mod">
        <pc:chgData name="D Heather" userId="a579099b-baeb-4281-a797-2eb6acec2fe4" providerId="ADAL" clId="{731F3CA7-8E7C-46FE-AF24-67A468EDD06E}" dt="2025-11-10T15:16:56.166" v="176" actId="692"/>
        <pc:sldMkLst>
          <pc:docMk/>
          <pc:sldMk cId="2019572705" sldId="2625"/>
        </pc:sldMkLst>
        <pc:spChg chg="mod">
          <ac:chgData name="D Heather" userId="a579099b-baeb-4281-a797-2eb6acec2fe4" providerId="ADAL" clId="{731F3CA7-8E7C-46FE-AF24-67A468EDD06E}" dt="2025-11-10T15:15:17.915" v="163" actId="1076"/>
          <ac:spMkLst>
            <pc:docMk/>
            <pc:sldMk cId="2019572705" sldId="2625"/>
            <ac:spMk id="18" creationId="{71FB052C-FE17-2258-256D-26910147CF9B}"/>
          </ac:spMkLst>
        </pc:spChg>
        <pc:cxnChg chg="mod">
          <ac:chgData name="D Heather" userId="a579099b-baeb-4281-a797-2eb6acec2fe4" providerId="ADAL" clId="{731F3CA7-8E7C-46FE-AF24-67A468EDD06E}" dt="2025-11-10T15:16:52.569" v="175" actId="692"/>
          <ac:cxnSpMkLst>
            <pc:docMk/>
            <pc:sldMk cId="2019572705" sldId="2625"/>
            <ac:cxnSpMk id="11" creationId="{2232C915-B029-C93D-C552-E27BA2056D3D}"/>
          </ac:cxnSpMkLst>
        </pc:cxnChg>
        <pc:cxnChg chg="mod">
          <ac:chgData name="D Heather" userId="a579099b-baeb-4281-a797-2eb6acec2fe4" providerId="ADAL" clId="{731F3CA7-8E7C-46FE-AF24-67A468EDD06E}" dt="2025-11-10T15:15:49.704" v="166" actId="14861"/>
          <ac:cxnSpMkLst>
            <pc:docMk/>
            <pc:sldMk cId="2019572705" sldId="2625"/>
            <ac:cxnSpMk id="14" creationId="{5F7A6AE3-E478-3A87-312D-41CD8D71E514}"/>
          </ac:cxnSpMkLst>
        </pc:cxnChg>
        <pc:cxnChg chg="mod">
          <ac:chgData name="D Heather" userId="a579099b-baeb-4281-a797-2eb6acec2fe4" providerId="ADAL" clId="{731F3CA7-8E7C-46FE-AF24-67A468EDD06E}" dt="2025-11-10T15:16:08.001" v="169" actId="692"/>
          <ac:cxnSpMkLst>
            <pc:docMk/>
            <pc:sldMk cId="2019572705" sldId="2625"/>
            <ac:cxnSpMk id="19" creationId="{3201D0F7-CAEE-C582-A7B1-C774C1E1CCE4}"/>
          </ac:cxnSpMkLst>
        </pc:cxnChg>
        <pc:cxnChg chg="mod">
          <ac:chgData name="D Heather" userId="a579099b-baeb-4281-a797-2eb6acec2fe4" providerId="ADAL" clId="{731F3CA7-8E7C-46FE-AF24-67A468EDD06E}" dt="2025-11-10T15:16:20.811" v="172" actId="339"/>
          <ac:cxnSpMkLst>
            <pc:docMk/>
            <pc:sldMk cId="2019572705" sldId="2625"/>
            <ac:cxnSpMk id="20" creationId="{3270BD40-9222-8C27-7B12-8306F995C079}"/>
          </ac:cxnSpMkLst>
        </pc:cxnChg>
        <pc:cxnChg chg="mod">
          <ac:chgData name="D Heather" userId="a579099b-baeb-4281-a797-2eb6acec2fe4" providerId="ADAL" clId="{731F3CA7-8E7C-46FE-AF24-67A468EDD06E}" dt="2025-11-10T15:16:44.529" v="173" actId="692"/>
          <ac:cxnSpMkLst>
            <pc:docMk/>
            <pc:sldMk cId="2019572705" sldId="2625"/>
            <ac:cxnSpMk id="25" creationId="{049B83F0-10E7-01A2-C6CC-5E6806CBA978}"/>
          </ac:cxnSpMkLst>
        </pc:cxnChg>
        <pc:cxnChg chg="mod">
          <ac:chgData name="D Heather" userId="a579099b-baeb-4281-a797-2eb6acec2fe4" providerId="ADAL" clId="{731F3CA7-8E7C-46FE-AF24-67A468EDD06E}" dt="2025-11-10T15:16:56.166" v="176" actId="692"/>
          <ac:cxnSpMkLst>
            <pc:docMk/>
            <pc:sldMk cId="2019572705" sldId="2625"/>
            <ac:cxnSpMk id="26" creationId="{7315BA0D-A51C-893A-1609-5614F6E1D6CA}"/>
          </ac:cxnSpMkLst>
        </pc:cxnChg>
        <pc:cxnChg chg="mod">
          <ac:chgData name="D Heather" userId="a579099b-baeb-4281-a797-2eb6acec2fe4" providerId="ADAL" clId="{731F3CA7-8E7C-46FE-AF24-67A468EDD06E}" dt="2025-11-10T15:16:48.660" v="174" actId="692"/>
          <ac:cxnSpMkLst>
            <pc:docMk/>
            <pc:sldMk cId="2019572705" sldId="2625"/>
            <ac:cxnSpMk id="29" creationId="{E02119AA-D080-B8FD-8EA6-692F667AA0AE}"/>
          </ac:cxnSpMkLst>
        </pc:cxnChg>
      </pc:sldChg>
      <pc:sldChg chg="addSp delSp modSp add mod">
        <pc:chgData name="D Heather" userId="a579099b-baeb-4281-a797-2eb6acec2fe4" providerId="ADAL" clId="{731F3CA7-8E7C-46FE-AF24-67A468EDD06E}" dt="2025-11-09T20:14:48.366" v="111" actId="1076"/>
        <pc:sldMkLst>
          <pc:docMk/>
          <pc:sldMk cId="1444961664" sldId="2630"/>
        </pc:sldMkLst>
        <pc:spChg chg="del">
          <ac:chgData name="D Heather" userId="a579099b-baeb-4281-a797-2eb6acec2fe4" providerId="ADAL" clId="{731F3CA7-8E7C-46FE-AF24-67A468EDD06E}" dt="2025-11-09T20:03:57.296" v="1" actId="478"/>
          <ac:spMkLst>
            <pc:docMk/>
            <pc:sldMk cId="1444961664" sldId="2630"/>
            <ac:spMk id="2" creationId="{15813D45-CC30-466B-823E-F7F3659B1F03}"/>
          </ac:spMkLst>
        </pc:spChg>
        <pc:spChg chg="add mod">
          <ac:chgData name="D Heather" userId="a579099b-baeb-4281-a797-2eb6acec2fe4" providerId="ADAL" clId="{731F3CA7-8E7C-46FE-AF24-67A468EDD06E}" dt="2025-11-09T20:03:57.296" v="1" actId="478"/>
          <ac:spMkLst>
            <pc:docMk/>
            <pc:sldMk cId="1444961664" sldId="2630"/>
            <ac:spMk id="4" creationId="{44C6206B-63DF-8FEA-7ED5-90B238BD21A9}"/>
          </ac:spMkLst>
        </pc:spChg>
        <pc:spChg chg="add mod">
          <ac:chgData name="D Heather" userId="a579099b-baeb-4281-a797-2eb6acec2fe4" providerId="ADAL" clId="{731F3CA7-8E7C-46FE-AF24-67A468EDD06E}" dt="2025-11-09T20:06:33.162" v="105" actId="1076"/>
          <ac:spMkLst>
            <pc:docMk/>
            <pc:sldMk cId="1444961664" sldId="2630"/>
            <ac:spMk id="8" creationId="{DFB61FCA-FE9F-A3A5-FC73-F62B2104AB60}"/>
          </ac:spMkLst>
        </pc:spChg>
        <pc:picChg chg="add mod modCrop">
          <ac:chgData name="D Heather" userId="a579099b-baeb-4281-a797-2eb6acec2fe4" providerId="ADAL" clId="{731F3CA7-8E7C-46FE-AF24-67A468EDD06E}" dt="2025-11-09T20:14:48.366" v="111" actId="1076"/>
          <ac:picMkLst>
            <pc:docMk/>
            <pc:sldMk cId="1444961664" sldId="2630"/>
            <ac:picMk id="7" creationId="{9F642948-FF20-566B-1F50-A8B8B5C2A969}"/>
          </ac:picMkLst>
        </pc:picChg>
      </pc:sldChg>
    </pc:docChg>
  </pc:docChgLst>
  <pc:docChgLst>
    <pc:chgData name="D Heather" userId="a579099b-baeb-4281-a797-2eb6acec2fe4" providerId="ADAL" clId="{A45A9AF1-89EA-48AC-855F-2496BE898214}"/>
    <pc:docChg chg="custSel addSld delSld modSld sldOrd modMainMaster modShowInfo">
      <pc:chgData name="D Heather" userId="a579099b-baeb-4281-a797-2eb6acec2fe4" providerId="ADAL" clId="{A45A9AF1-89EA-48AC-855F-2496BE898214}" dt="2025-10-17T12:31:02.793" v="1250"/>
      <pc:docMkLst>
        <pc:docMk/>
      </pc:docMkLst>
      <pc:sldChg chg="modSp mod modTransition">
        <pc:chgData name="D Heather" userId="a579099b-baeb-4281-a797-2eb6acec2fe4" providerId="ADAL" clId="{A45A9AF1-89EA-48AC-855F-2496BE898214}" dt="2025-10-17T12:31:02.793" v="1250"/>
        <pc:sldMkLst>
          <pc:docMk/>
          <pc:sldMk cId="2495272692" sldId="256"/>
        </pc:sldMkLst>
        <pc:spChg chg="mod">
          <ac:chgData name="D Heather" userId="a579099b-baeb-4281-a797-2eb6acec2fe4" providerId="ADAL" clId="{A45A9AF1-89EA-48AC-855F-2496BE898214}" dt="2025-10-17T11:39:55.058" v="119" actId="20577"/>
          <ac:spMkLst>
            <pc:docMk/>
            <pc:sldMk cId="2495272692" sldId="256"/>
            <ac:spMk id="2" creationId="{C0CA9C90-30BE-46E3-C0C1-63C0381BCEF0}"/>
          </ac:spMkLst>
        </pc:spChg>
      </pc:sldChg>
      <pc:sldChg chg="modTransition">
        <pc:chgData name="D Heather" userId="a579099b-baeb-4281-a797-2eb6acec2fe4" providerId="ADAL" clId="{A45A9AF1-89EA-48AC-855F-2496BE898214}" dt="2025-10-17T12:31:02.793" v="1250"/>
        <pc:sldMkLst>
          <pc:docMk/>
          <pc:sldMk cId="304545542" sldId="687"/>
        </pc:sldMkLst>
      </pc:sldChg>
      <pc:sldChg chg="modTransition">
        <pc:chgData name="D Heather" userId="a579099b-baeb-4281-a797-2eb6acec2fe4" providerId="ADAL" clId="{A45A9AF1-89EA-48AC-855F-2496BE898214}" dt="2025-10-17T12:31:02.793" v="1250"/>
        <pc:sldMkLst>
          <pc:docMk/>
          <pc:sldMk cId="1368670073" sldId="2593"/>
        </pc:sldMkLst>
      </pc:sldChg>
      <pc:sldChg chg="modTransition">
        <pc:chgData name="D Heather" userId="a579099b-baeb-4281-a797-2eb6acec2fe4" providerId="ADAL" clId="{A45A9AF1-89EA-48AC-855F-2496BE898214}" dt="2025-10-17T12:31:02.793" v="1250"/>
        <pc:sldMkLst>
          <pc:docMk/>
          <pc:sldMk cId="4061782576" sldId="2595"/>
        </pc:sldMkLst>
      </pc:sldChg>
      <pc:sldChg chg="modTransition">
        <pc:chgData name="D Heather" userId="a579099b-baeb-4281-a797-2eb6acec2fe4" providerId="ADAL" clId="{A45A9AF1-89EA-48AC-855F-2496BE898214}" dt="2025-10-17T12:31:02.793" v="1250"/>
        <pc:sldMkLst>
          <pc:docMk/>
          <pc:sldMk cId="2934148188" sldId="2596"/>
        </pc:sldMkLst>
      </pc:sldChg>
      <pc:sldChg chg="modTransition">
        <pc:chgData name="D Heather" userId="a579099b-baeb-4281-a797-2eb6acec2fe4" providerId="ADAL" clId="{A45A9AF1-89EA-48AC-855F-2496BE898214}" dt="2025-10-17T12:31:02.793" v="1250"/>
        <pc:sldMkLst>
          <pc:docMk/>
          <pc:sldMk cId="3756051780" sldId="2613"/>
        </pc:sldMkLst>
      </pc:sldChg>
      <pc:sldChg chg="modTransition">
        <pc:chgData name="D Heather" userId="a579099b-baeb-4281-a797-2eb6acec2fe4" providerId="ADAL" clId="{A45A9AF1-89EA-48AC-855F-2496BE898214}" dt="2025-10-17T12:31:02.793" v="1250"/>
        <pc:sldMkLst>
          <pc:docMk/>
          <pc:sldMk cId="2013853080" sldId="2621"/>
        </pc:sldMkLst>
      </pc:sldChg>
      <pc:sldChg chg="modTransition">
        <pc:chgData name="D Heather" userId="a579099b-baeb-4281-a797-2eb6acec2fe4" providerId="ADAL" clId="{A45A9AF1-89EA-48AC-855F-2496BE898214}" dt="2025-10-17T12:31:02.793" v="1250"/>
        <pc:sldMkLst>
          <pc:docMk/>
          <pc:sldMk cId="2660345068" sldId="2623"/>
        </pc:sldMkLst>
      </pc:sldChg>
      <pc:sldChg chg="addSp delSp modSp add mod ord modTransition">
        <pc:chgData name="D Heather" userId="a579099b-baeb-4281-a797-2eb6acec2fe4" providerId="ADAL" clId="{A45A9AF1-89EA-48AC-855F-2496BE898214}" dt="2025-10-17T12:31:02.793" v="1250"/>
        <pc:sldMkLst>
          <pc:docMk/>
          <pc:sldMk cId="3884754547" sldId="2624"/>
        </pc:sldMkLst>
        <pc:spChg chg="mod">
          <ac:chgData name="D Heather" userId="a579099b-baeb-4281-a797-2eb6acec2fe4" providerId="ADAL" clId="{A45A9AF1-89EA-48AC-855F-2496BE898214}" dt="2025-10-17T11:43:48.032" v="298" actId="14100"/>
          <ac:spMkLst>
            <pc:docMk/>
            <pc:sldMk cId="3884754547" sldId="2624"/>
            <ac:spMk id="2" creationId="{F461367A-B487-F03C-F8BC-8260DF91E30F}"/>
          </ac:spMkLst>
        </pc:spChg>
        <pc:picChg chg="add mod ord">
          <ac:chgData name="D Heather" userId="a579099b-baeb-4281-a797-2eb6acec2fe4" providerId="ADAL" clId="{A45A9AF1-89EA-48AC-855F-2496BE898214}" dt="2025-10-17T11:43:03.741" v="254" actId="1076"/>
          <ac:picMkLst>
            <pc:docMk/>
            <pc:sldMk cId="3884754547" sldId="2624"/>
            <ac:picMk id="4" creationId="{1080EFD4-BC59-1BF6-0715-3E724683E7FB}"/>
          </ac:picMkLst>
        </pc:picChg>
        <pc:cxnChg chg="add mod">
          <ac:chgData name="D Heather" userId="a579099b-baeb-4281-a797-2eb6acec2fe4" providerId="ADAL" clId="{A45A9AF1-89EA-48AC-855F-2496BE898214}" dt="2025-10-17T11:45:41.161" v="312" actId="1076"/>
          <ac:cxnSpMkLst>
            <pc:docMk/>
            <pc:sldMk cId="3884754547" sldId="2624"/>
            <ac:cxnSpMk id="11" creationId="{5FE83EF0-7A20-ECCA-E224-1FA7E172B60F}"/>
          </ac:cxnSpMkLst>
        </pc:cxnChg>
        <pc:cxnChg chg="add mod">
          <ac:chgData name="D Heather" userId="a579099b-baeb-4281-a797-2eb6acec2fe4" providerId="ADAL" clId="{A45A9AF1-89EA-48AC-855F-2496BE898214}" dt="2025-10-17T11:45:36.829" v="311" actId="1076"/>
          <ac:cxnSpMkLst>
            <pc:docMk/>
            <pc:sldMk cId="3884754547" sldId="2624"/>
            <ac:cxnSpMk id="12" creationId="{D4731EBC-011B-52B1-6D98-E929223AE4A5}"/>
          </ac:cxnSpMkLst>
        </pc:cxnChg>
        <pc:cxnChg chg="add mod">
          <ac:chgData name="D Heather" userId="a579099b-baeb-4281-a797-2eb6acec2fe4" providerId="ADAL" clId="{A45A9AF1-89EA-48AC-855F-2496BE898214}" dt="2025-10-17T11:46:20.923" v="323" actId="14100"/>
          <ac:cxnSpMkLst>
            <pc:docMk/>
            <pc:sldMk cId="3884754547" sldId="2624"/>
            <ac:cxnSpMk id="14" creationId="{F8369838-7A41-5410-FFEC-430331F23B4A}"/>
          </ac:cxnSpMkLst>
        </pc:cxnChg>
        <pc:cxnChg chg="add mod">
          <ac:chgData name="D Heather" userId="a579099b-baeb-4281-a797-2eb6acec2fe4" providerId="ADAL" clId="{A45A9AF1-89EA-48AC-855F-2496BE898214}" dt="2025-10-17T11:46:38.837" v="327" actId="14100"/>
          <ac:cxnSpMkLst>
            <pc:docMk/>
            <pc:sldMk cId="3884754547" sldId="2624"/>
            <ac:cxnSpMk id="19" creationId="{6C899333-8E66-9924-4E56-3B840C188DFD}"/>
          </ac:cxnSpMkLst>
        </pc:cxnChg>
      </pc:sldChg>
      <pc:sldChg chg="add del">
        <pc:chgData name="D Heather" userId="a579099b-baeb-4281-a797-2eb6acec2fe4" providerId="ADAL" clId="{A45A9AF1-89EA-48AC-855F-2496BE898214}" dt="2025-10-17T11:40:43.902" v="121" actId="47"/>
        <pc:sldMkLst>
          <pc:docMk/>
          <pc:sldMk cId="4156338508" sldId="2624"/>
        </pc:sldMkLst>
      </pc:sldChg>
      <pc:sldChg chg="addSp delSp modSp add mod modTransition">
        <pc:chgData name="D Heather" userId="a579099b-baeb-4281-a797-2eb6acec2fe4" providerId="ADAL" clId="{A45A9AF1-89EA-48AC-855F-2496BE898214}" dt="2025-10-17T12:31:02.793" v="1250"/>
        <pc:sldMkLst>
          <pc:docMk/>
          <pc:sldMk cId="2019572705" sldId="2625"/>
        </pc:sldMkLst>
        <pc:spChg chg="mod">
          <ac:chgData name="D Heather" userId="a579099b-baeb-4281-a797-2eb6acec2fe4" providerId="ADAL" clId="{A45A9AF1-89EA-48AC-855F-2496BE898214}" dt="2025-10-17T11:54:40.651" v="589" actId="6549"/>
          <ac:spMkLst>
            <pc:docMk/>
            <pc:sldMk cId="2019572705" sldId="2625"/>
            <ac:spMk id="2" creationId="{660D814C-C3ED-7334-50B0-C6D2956152B9}"/>
          </ac:spMkLst>
        </pc:spChg>
        <pc:spChg chg="add mod">
          <ac:chgData name="D Heather" userId="a579099b-baeb-4281-a797-2eb6acec2fe4" providerId="ADAL" clId="{A45A9AF1-89EA-48AC-855F-2496BE898214}" dt="2025-10-17T11:51:29.908" v="542" actId="1076"/>
          <ac:spMkLst>
            <pc:docMk/>
            <pc:sldMk cId="2019572705" sldId="2625"/>
            <ac:spMk id="18" creationId="{71FB052C-FE17-2258-256D-26910147CF9B}"/>
          </ac:spMkLst>
        </pc:spChg>
        <pc:picChg chg="add mod ord">
          <ac:chgData name="D Heather" userId="a579099b-baeb-4281-a797-2eb6acec2fe4" providerId="ADAL" clId="{A45A9AF1-89EA-48AC-855F-2496BE898214}" dt="2025-10-17T11:50:13.563" v="511" actId="1076"/>
          <ac:picMkLst>
            <pc:docMk/>
            <pc:sldMk cId="2019572705" sldId="2625"/>
            <ac:picMk id="5" creationId="{0B10675E-450B-ECA3-A6CE-01F2FF70AE06}"/>
          </ac:picMkLst>
        </pc:picChg>
        <pc:picChg chg="add mod ord">
          <ac:chgData name="D Heather" userId="a579099b-baeb-4281-a797-2eb6acec2fe4" providerId="ADAL" clId="{A45A9AF1-89EA-48AC-855F-2496BE898214}" dt="2025-10-17T11:51:01.936" v="522" actId="171"/>
          <ac:picMkLst>
            <pc:docMk/>
            <pc:sldMk cId="2019572705" sldId="2625"/>
            <ac:picMk id="13" creationId="{13653BDA-EB09-F33E-4757-8B857612D6FF}"/>
          </ac:picMkLst>
        </pc:picChg>
        <pc:cxnChg chg="mod">
          <ac:chgData name="D Heather" userId="a579099b-baeb-4281-a797-2eb6acec2fe4" providerId="ADAL" clId="{A45A9AF1-89EA-48AC-855F-2496BE898214}" dt="2025-10-17T11:52:58.460" v="564" actId="14100"/>
          <ac:cxnSpMkLst>
            <pc:docMk/>
            <pc:sldMk cId="2019572705" sldId="2625"/>
            <ac:cxnSpMk id="11" creationId="{2232C915-B029-C93D-C552-E27BA2056D3D}"/>
          </ac:cxnSpMkLst>
        </pc:cxnChg>
        <pc:cxnChg chg="mod ord">
          <ac:chgData name="D Heather" userId="a579099b-baeb-4281-a797-2eb6acec2fe4" providerId="ADAL" clId="{A45A9AF1-89EA-48AC-855F-2496BE898214}" dt="2025-10-17T11:51:09.106" v="524" actId="14100"/>
          <ac:cxnSpMkLst>
            <pc:docMk/>
            <pc:sldMk cId="2019572705" sldId="2625"/>
            <ac:cxnSpMk id="14" creationId="{5F7A6AE3-E478-3A87-312D-41CD8D71E514}"/>
          </ac:cxnSpMkLst>
        </pc:cxnChg>
        <pc:cxnChg chg="mod">
          <ac:chgData name="D Heather" userId="a579099b-baeb-4281-a797-2eb6acec2fe4" providerId="ADAL" clId="{A45A9AF1-89EA-48AC-855F-2496BE898214}" dt="2025-10-17T11:50:31.334" v="514" actId="14100"/>
          <ac:cxnSpMkLst>
            <pc:docMk/>
            <pc:sldMk cId="2019572705" sldId="2625"/>
            <ac:cxnSpMk id="19" creationId="{3201D0F7-CAEE-C582-A7B1-C774C1E1CCE4}"/>
          </ac:cxnSpMkLst>
        </pc:cxnChg>
        <pc:cxnChg chg="add mod">
          <ac:chgData name="D Heather" userId="a579099b-baeb-4281-a797-2eb6acec2fe4" providerId="ADAL" clId="{A45A9AF1-89EA-48AC-855F-2496BE898214}" dt="2025-10-17T11:54:49.872" v="591" actId="14100"/>
          <ac:cxnSpMkLst>
            <pc:docMk/>
            <pc:sldMk cId="2019572705" sldId="2625"/>
            <ac:cxnSpMk id="20" creationId="{3270BD40-9222-8C27-7B12-8306F995C079}"/>
          </ac:cxnSpMkLst>
        </pc:cxnChg>
        <pc:cxnChg chg="add mod">
          <ac:chgData name="D Heather" userId="a579099b-baeb-4281-a797-2eb6acec2fe4" providerId="ADAL" clId="{A45A9AF1-89EA-48AC-855F-2496BE898214}" dt="2025-10-17T11:52:55.441" v="563" actId="14100"/>
          <ac:cxnSpMkLst>
            <pc:docMk/>
            <pc:sldMk cId="2019572705" sldId="2625"/>
            <ac:cxnSpMk id="25" creationId="{049B83F0-10E7-01A2-C6CC-5E6806CBA978}"/>
          </ac:cxnSpMkLst>
        </pc:cxnChg>
        <pc:cxnChg chg="add mod">
          <ac:chgData name="D Heather" userId="a579099b-baeb-4281-a797-2eb6acec2fe4" providerId="ADAL" clId="{A45A9AF1-89EA-48AC-855F-2496BE898214}" dt="2025-10-17T11:52:47.641" v="560" actId="14100"/>
          <ac:cxnSpMkLst>
            <pc:docMk/>
            <pc:sldMk cId="2019572705" sldId="2625"/>
            <ac:cxnSpMk id="26" creationId="{7315BA0D-A51C-893A-1609-5614F6E1D6CA}"/>
          </ac:cxnSpMkLst>
        </pc:cxnChg>
        <pc:cxnChg chg="add mod">
          <ac:chgData name="D Heather" userId="a579099b-baeb-4281-a797-2eb6acec2fe4" providerId="ADAL" clId="{A45A9AF1-89EA-48AC-855F-2496BE898214}" dt="2025-10-17T11:52:53.367" v="562" actId="1076"/>
          <ac:cxnSpMkLst>
            <pc:docMk/>
            <pc:sldMk cId="2019572705" sldId="2625"/>
            <ac:cxnSpMk id="29" creationId="{E02119AA-D080-B8FD-8EA6-692F667AA0AE}"/>
          </ac:cxnSpMkLst>
        </pc:cxnChg>
      </pc:sldChg>
      <pc:sldChg chg="modSp add mod ord modTransition">
        <pc:chgData name="D Heather" userId="a579099b-baeb-4281-a797-2eb6acec2fe4" providerId="ADAL" clId="{A45A9AF1-89EA-48AC-855F-2496BE898214}" dt="2025-10-17T12:31:02.793" v="1250"/>
        <pc:sldMkLst>
          <pc:docMk/>
          <pc:sldMk cId="3616052630" sldId="2626"/>
        </pc:sldMkLst>
        <pc:spChg chg="mod">
          <ac:chgData name="D Heather" userId="a579099b-baeb-4281-a797-2eb6acec2fe4" providerId="ADAL" clId="{A45A9AF1-89EA-48AC-855F-2496BE898214}" dt="2025-10-17T12:06:48.098" v="1122" actId="1076"/>
          <ac:spMkLst>
            <pc:docMk/>
            <pc:sldMk cId="3616052630" sldId="2626"/>
            <ac:spMk id="2" creationId="{8AB18021-BDA9-8419-2A74-12A0740BE753}"/>
          </ac:spMkLst>
        </pc:spChg>
      </pc:sldChg>
      <pc:sldChg chg="addSp modSp add mod ord modTransition">
        <pc:chgData name="D Heather" userId="a579099b-baeb-4281-a797-2eb6acec2fe4" providerId="ADAL" clId="{A45A9AF1-89EA-48AC-855F-2496BE898214}" dt="2025-10-17T12:31:02.793" v="1250"/>
        <pc:sldMkLst>
          <pc:docMk/>
          <pc:sldMk cId="738271719" sldId="2627"/>
        </pc:sldMkLst>
        <pc:spChg chg="mod">
          <ac:chgData name="D Heather" userId="a579099b-baeb-4281-a797-2eb6acec2fe4" providerId="ADAL" clId="{A45A9AF1-89EA-48AC-855F-2496BE898214}" dt="2025-10-17T11:57:20.231" v="630" actId="27636"/>
          <ac:spMkLst>
            <pc:docMk/>
            <pc:sldMk cId="738271719" sldId="2627"/>
            <ac:spMk id="2" creationId="{A414DAA0-1E04-3396-3853-F46BE2D8F57C}"/>
          </ac:spMkLst>
        </pc:spChg>
        <pc:spChg chg="add mod">
          <ac:chgData name="D Heather" userId="a579099b-baeb-4281-a797-2eb6acec2fe4" providerId="ADAL" clId="{A45A9AF1-89EA-48AC-855F-2496BE898214}" dt="2025-10-17T11:58:17.883" v="669" actId="1076"/>
          <ac:spMkLst>
            <pc:docMk/>
            <pc:sldMk cId="738271719" sldId="2627"/>
            <ac:spMk id="5" creationId="{B9728EAC-28E4-E646-0FCF-4C5B9E2A2F2F}"/>
          </ac:spMkLst>
        </pc:spChg>
        <pc:picChg chg="add mod">
          <ac:chgData name="D Heather" userId="a579099b-baeb-4281-a797-2eb6acec2fe4" providerId="ADAL" clId="{A45A9AF1-89EA-48AC-855F-2496BE898214}" dt="2025-10-17T11:57:44.608" v="639" actId="1076"/>
          <ac:picMkLst>
            <pc:docMk/>
            <pc:sldMk cId="738271719" sldId="2627"/>
            <ac:picMk id="4" creationId="{FF9FB19A-47AB-291F-5E3C-D8004567D123}"/>
          </ac:picMkLst>
        </pc:picChg>
      </pc:sldChg>
      <pc:sldChg chg="modSp add mod ord modTransition">
        <pc:chgData name="D Heather" userId="a579099b-baeb-4281-a797-2eb6acec2fe4" providerId="ADAL" clId="{A45A9AF1-89EA-48AC-855F-2496BE898214}" dt="2025-10-17T12:31:02.793" v="1250"/>
        <pc:sldMkLst>
          <pc:docMk/>
          <pc:sldMk cId="2484123264" sldId="2628"/>
        </pc:sldMkLst>
        <pc:spChg chg="mod">
          <ac:chgData name="D Heather" userId="a579099b-baeb-4281-a797-2eb6acec2fe4" providerId="ADAL" clId="{A45A9AF1-89EA-48AC-855F-2496BE898214}" dt="2025-10-17T12:05:47.712" v="1078" actId="1076"/>
          <ac:spMkLst>
            <pc:docMk/>
            <pc:sldMk cId="2484123264" sldId="2628"/>
            <ac:spMk id="2" creationId="{674EB999-9FCB-662B-C6E9-CFB82AC6C225}"/>
          </ac:spMkLst>
        </pc:spChg>
      </pc:sldChg>
      <pc:sldChg chg="addSp delSp modSp add mod modTransition">
        <pc:chgData name="D Heather" userId="a579099b-baeb-4281-a797-2eb6acec2fe4" providerId="ADAL" clId="{A45A9AF1-89EA-48AC-855F-2496BE898214}" dt="2025-10-17T12:31:02.793" v="1250"/>
        <pc:sldMkLst>
          <pc:docMk/>
          <pc:sldMk cId="3484011278" sldId="2629"/>
        </pc:sldMkLst>
        <pc:spChg chg="mod">
          <ac:chgData name="D Heather" userId="a579099b-baeb-4281-a797-2eb6acec2fe4" providerId="ADAL" clId="{A45A9AF1-89EA-48AC-855F-2496BE898214}" dt="2025-10-17T12:19:09.765" v="1158" actId="1076"/>
          <ac:spMkLst>
            <pc:docMk/>
            <pc:sldMk cId="3484011278" sldId="2629"/>
            <ac:spMk id="2" creationId="{549E6539-800B-C6C0-053F-F1954B4D2CD6}"/>
          </ac:spMkLst>
        </pc:spChg>
        <pc:picChg chg="mod modCrop">
          <ac:chgData name="D Heather" userId="a579099b-baeb-4281-a797-2eb6acec2fe4" providerId="ADAL" clId="{A45A9AF1-89EA-48AC-855F-2496BE898214}" dt="2025-10-17T12:19:12.584" v="1159" actId="1076"/>
          <ac:picMkLst>
            <pc:docMk/>
            <pc:sldMk cId="3484011278" sldId="2629"/>
            <ac:picMk id="6" creationId="{C4CAEEE9-3179-6A0D-1EA9-8309F16197F0}"/>
          </ac:picMkLst>
        </pc:picChg>
        <pc:picChg chg="add mod">
          <ac:chgData name="D Heather" userId="a579099b-baeb-4281-a797-2eb6acec2fe4" providerId="ADAL" clId="{A45A9AF1-89EA-48AC-855F-2496BE898214}" dt="2025-10-17T12:26:35.454" v="1168" actId="1076"/>
          <ac:picMkLst>
            <pc:docMk/>
            <pc:sldMk cId="3484011278" sldId="2629"/>
            <ac:picMk id="7" creationId="{C3C6FC8E-997A-93C5-E8FA-F617A5AC88FA}"/>
          </ac:picMkLst>
        </pc:picChg>
      </pc:sldChg>
      <pc:sldMasterChg chg="modTransition modSldLayout">
        <pc:chgData name="D Heather" userId="a579099b-baeb-4281-a797-2eb6acec2fe4" providerId="ADAL" clId="{A45A9AF1-89EA-48AC-855F-2496BE898214}" dt="2025-10-17T12:31:02.793" v="1250"/>
        <pc:sldMasterMkLst>
          <pc:docMk/>
          <pc:sldMasterMk cId="576512138" sldId="2147483699"/>
        </pc:sldMasterMkLst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2717342924" sldId="2147483650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3023196311" sldId="2147483700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1724114028" sldId="2147483701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321391069" sldId="2147483702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1742798056" sldId="2147483703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2365454000" sldId="2147483704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3542399254" sldId="2147483705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2240898445" sldId="2147483706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206446445" sldId="2147483707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1769663226" sldId="2147483708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2317875592" sldId="2147483709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4161953295" sldId="2147483710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1917480987" sldId="2147483711"/>
          </pc:sldLayoutMkLst>
        </pc:sldLayoutChg>
        <pc:sldLayoutChg chg="modTransition">
          <pc:chgData name="D Heather" userId="a579099b-baeb-4281-a797-2eb6acec2fe4" providerId="ADAL" clId="{A45A9AF1-89EA-48AC-855F-2496BE898214}" dt="2025-10-17T12:31:02.793" v="1250"/>
          <pc:sldLayoutMkLst>
            <pc:docMk/>
            <pc:sldMasterMk cId="576512138" sldId="2147483699"/>
            <pc:sldLayoutMk cId="2957076302" sldId="214748371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3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3300"/>
            </a:lvl1pPr>
          </a:lstStyle>
          <a:p>
            <a:fld id="{4840487F-0CE3-453C-9223-EB4F050EE395}" type="datetimeFigureOut">
              <a:rPr lang="en-GB" smtClean="0"/>
              <a:pPr/>
              <a:t>09/11/2025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3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300"/>
            </a:lvl1pPr>
          </a:lstStyle>
          <a:p>
            <a:fld id="{EF89B59B-2120-461D-8222-CE3302E554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C752-1024-4FCA-AAB3-86E935837E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6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A5CAA-58C1-BE33-BE43-FCD4D038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315D10-D490-32DA-027B-243BFD305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C76F4-E495-04A1-9D11-DA92DD556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0DED2-7FDF-05E6-E463-E999CE153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C752-1024-4FCA-AAB3-86E935837ED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02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0B016-C293-6B65-E1BF-E5F04219B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32C78-F43B-0936-81B9-053547BE4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1A4CA-9F23-6026-076D-EDE9DB7FF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997D4-DC9F-9006-F7C5-EC5B1F53D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C752-1024-4FCA-AAB3-86E935837E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84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B3C54-1BE4-F791-979B-DD17F6FE6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FC3A7-1AC1-6E56-BCAA-4CDC9DE8E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4EEDF-C8A5-B388-6849-713562721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66E69-B094-DEA8-271D-3BDB10538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C752-1024-4FCA-AAB3-86E935837E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8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FFB24-90BD-969B-C970-5A4DEF32A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4611E-CF73-6DE7-CF19-FB6F6D85E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9ABBF-1832-F888-DAF9-FF633B968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AF54D-463D-6245-3BF9-D32DF1599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C752-1024-4FCA-AAB3-86E935837ED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00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8380D-9EE6-BCB2-D27C-93BABFF63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EFCBF0-7012-796E-1FFD-4EEC6ED0E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25023C-DF43-DB84-62F4-8597B3318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E4B41-7058-DA2D-0204-8DB6E540F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C752-1024-4FCA-AAB3-86E935837ED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93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505E4-3166-F2B7-FFAE-96386921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F966D-87D3-BAE5-3241-BE03C0873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5C7EC-3985-F06B-DE0E-3D5CFB0C5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28C51-7154-CA8F-99E1-E177E058A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C752-1024-4FCA-AAB3-86E935837ED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7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53C05-165B-E664-56A0-894627BAE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1EAC6D-31A9-5C92-B391-8F88CD1B9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6DA1F5-4A9C-CD98-1E00-A8E8E3947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56B3D-26D9-83BD-543B-CDDAC4D91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C752-1024-4FCA-AAB3-86E935837E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5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300" b="1" dirty="0"/>
              <a:t>ASK</a:t>
            </a:r>
            <a:r>
              <a:rPr lang="en-GB" sz="3300" dirty="0"/>
              <a:t> – What do you do that works well? Share good practice</a:t>
            </a:r>
          </a:p>
          <a:p>
            <a:endParaRPr lang="en-GB" sz="33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300" b="1" dirty="0"/>
              <a:t>REMIND</a:t>
            </a:r>
            <a:r>
              <a:rPr lang="en-GB" sz="3300" dirty="0"/>
              <a:t> -  You do not need to be a tech expert to help your child with staying safe online. It’s ultimately about communication and being proactive.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300" dirty="0"/>
          </a:p>
          <a:p>
            <a:endParaRPr lang="en-GB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9B59B-2120-461D-8222-CE3302E554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6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SHARE</a:t>
            </a:r>
            <a:r>
              <a:rPr lang="en-GB" dirty="0"/>
              <a:t> – 5 top tips from the parent safety guide at https://www.internetmatters.org/resources/whatsapp-safety-a-how-to-guide-for-parents/#whatsapp-safety-tips</a:t>
            </a:r>
          </a:p>
          <a:p>
            <a:endParaRPr lang="en-GB" dirty="0"/>
          </a:p>
          <a:p>
            <a:r>
              <a:rPr lang="en-GB" b="1" dirty="0"/>
              <a:t>EXPLAIN</a:t>
            </a:r>
            <a:r>
              <a:rPr lang="en-GB" dirty="0"/>
              <a:t> – it’s useful to talk with children about etiquette when using group chats e.g.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how to communicate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language to use/not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recognition that others may see your messages if copied and shared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to do if someone is unkind to them or others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9B59B-2120-461D-8222-CE3302E554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1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9B59B-2120-461D-8222-CE3302E554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7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i="0" dirty="0">
                <a:solidFill>
                  <a:srgbClr val="4E4757"/>
                </a:solidFill>
                <a:effectLst/>
                <a:latin typeface="proxima-nova"/>
              </a:rPr>
              <a:t>UK uses the PEGI (Pan European Game Information) system to give games their age ratings to help people 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make informed decisions when buying video games or apps through the use of age recommendations and content descriptors. </a:t>
            </a:r>
            <a:r>
              <a:rPr lang="en-GB" b="0" i="0" dirty="0">
                <a:solidFill>
                  <a:srgbClr val="4E4757"/>
                </a:solidFill>
                <a:effectLst/>
                <a:latin typeface="proxima-nova"/>
              </a:rPr>
              <a:t>.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You can find out more here: https://parentzone.org.uk/article/pegi-games-ratings#:~:text=The%20UK%20uses%20the%20PEGI,about%20how%20PEGI%20classifies%20games.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5D112-682F-4487-9187-E5AF342662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0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social media site has it’s own processes for reporting inappropriate/harmful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9B59B-2120-461D-8222-CE3302E554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3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</a:t>
            </a:r>
            <a:r>
              <a:rPr lang="en-GB" dirty="0"/>
              <a:t> – you can also do a Google search by typing ‘reporting in______________________________ (name of platform)’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9B59B-2120-461D-8222-CE3302E554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3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</a:t>
            </a:r>
            <a:r>
              <a:rPr lang="en-GB" dirty="0"/>
              <a:t> – Talk to your children about these free reporting helplines to support them if they are worried.</a:t>
            </a:r>
          </a:p>
          <a:p>
            <a:r>
              <a:rPr lang="en-GB" dirty="0"/>
              <a:t>For older children, The Mix </a:t>
            </a:r>
            <a:r>
              <a:rPr lang="en-GB" b="0" i="0" dirty="0">
                <a:solidFill>
                  <a:srgbClr val="333742"/>
                </a:solidFill>
                <a:effectLst/>
                <a:latin typeface="Arial" panose="020B0604020202020204" pitchFamily="34" charset="0"/>
              </a:rPr>
              <a:t>provides help for young people aged 11-25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9B59B-2120-461D-8222-CE3302E554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9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8347-176E-DD6C-AFBE-D03EEE9D8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B9909-7F59-4A72-99CD-9B3A7C4E0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F54F-640F-4E48-A0BC-719EAAAF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1B60-4EBD-4549-8E65-586C57A54A5A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C755A-ECF4-ECB4-26A5-5249357C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8BA5D-2493-C512-FCA9-53023A08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4905-F77D-443E-A53B-EBEEAC2B5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0BE2-4D71-7ADA-3903-CEFC9D99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03C47-C94E-6670-EA6A-FA14929FD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48B85-C196-1A26-A042-0AF2E66B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1268-1211-48B9-8B77-FE344675B2C8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F1BA5-8195-7618-3587-5ADF657A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F2327-081C-97A5-9679-FE6B3E0E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859-1D34-4719-A88B-FF940B5A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66347-40DB-347B-72E5-ABC6DFD11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79DB-34AB-3591-F9B6-D9EA7799D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42A60-F3C7-4E0D-984C-DA47FD0F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1268-1211-48B9-8B77-FE344675B2C8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0935E-D0EC-B47F-9C64-7B865387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93923-3007-464C-D443-E9785CF9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859-1D34-4719-A88B-FF940B5A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n-GB" noProof="0" smtClean="0"/>
              <a:pPr algn="ctr" rtl="0"/>
              <a:t>‹#›</a:t>
            </a:fld>
            <a:endParaRPr lang="en-GB" noProof="0"/>
          </a:p>
        </p:txBody>
      </p:sp>
      <p:sp>
        <p:nvSpPr>
          <p:cNvPr id="2" name="TextBox 1"/>
          <p:cNvSpPr txBox="1"/>
          <p:nvPr userDrawn="1">
            <p:custDataLst>
              <p:tags r:id="rId1"/>
            </p:custDataLst>
          </p:nvPr>
        </p:nvSpPr>
        <p:spPr>
          <a:xfrm>
            <a:off x="6003634" y="127000"/>
            <a:ext cx="184731" cy="369332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t">
            <a:spAutoFit/>
          </a:bodyPr>
          <a:lstStyle/>
          <a:p>
            <a:pPr marL="0" algn="ctr" defTabSz="914400" rtl="0" eaLnBrk="1" latinLnBrk="0" hangingPunct="1">
              <a:buNone/>
            </a:pPr>
            <a:endParaRPr lang="en-GB"/>
          </a:p>
        </p:txBody>
      </p:sp>
      <p:sp>
        <p:nvSpPr>
          <p:cNvPr id="4" name="TextBox 3"/>
          <p:cNvSpPr txBox="1"/>
          <p:nvPr userDrawn="1">
            <p:custDataLst>
              <p:tags r:id="rId2"/>
            </p:custDataLst>
          </p:nvPr>
        </p:nvSpPr>
        <p:spPr>
          <a:xfrm>
            <a:off x="6003634" y="6361668"/>
            <a:ext cx="184731" cy="369332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t">
            <a:spAutoFit/>
          </a:bodyPr>
          <a:lstStyle/>
          <a:p>
            <a:pPr marL="0" algn="ctr" defTabSz="914400" rtl="0" eaLnBrk="1" latinLnBrk="0" hangingPunct="1">
              <a:buNone/>
            </a:pPr>
            <a:endParaRPr lang="en-GB"/>
          </a:p>
        </p:txBody>
      </p:sp>
      <p:pic>
        <p:nvPicPr>
          <p:cNvPr id="5" name="Picture 4" descr="A red and black rectangular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8692AECD-702F-94F6-8899-187883D2A6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3" y="5931016"/>
            <a:ext cx="1138484" cy="8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rectangular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05F3992-AC01-7651-FE82-6409CE6A9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3" y="5931016"/>
            <a:ext cx="1138484" cy="8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ack rectangular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8DAB98E-95F0-01AF-AF0C-464AD078A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3" y="5931016"/>
            <a:ext cx="1138484" cy="8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CEB4-719F-974D-FE9D-0A9F06AC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353C-EBB7-99C7-81DA-C3DEEF9C9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3E0C5-7F1C-A218-BBBC-E2570ECC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1268-1211-48B9-8B77-FE344675B2C8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119C4-93BF-2ADA-84B0-D51214D8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A8839-72A7-FFED-908B-DD6863E4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859-1D34-4719-A88B-FF940B5A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F597-5F26-1CAB-26D9-C6076434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EDDB0-0CCF-E52C-C494-AEBBA5B6D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55A3A-D1DB-330F-0118-C1E737CB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1268-1211-48B9-8B77-FE344675B2C8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AC9A7-9B8E-9187-124F-CA2EDE32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F3426-E2B1-F4A7-C545-B95DFE09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859-1D34-4719-A88B-FF940B5A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BCDE-0355-374C-35A4-939B58B2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2556-DECE-294C-FF4E-398668C5C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9D039-EF27-4D27-AAB9-4F4BC8B2E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3A764-4C15-199C-4D98-9AEF2D03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1268-1211-48B9-8B77-FE344675B2C8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80854-0023-86C9-CB3C-153237DE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2C43C-E882-FB3C-EF82-C61D0E00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859-1D34-4719-A88B-FF940B5A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7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23F6-B16A-0FF3-F525-D8787649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852F1-43FB-D9CB-7C7A-EBFECF432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BE541-F95C-7C44-B303-87479E80E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96B6B-1E54-D0B9-97E1-28DFFB174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32F15-6528-95AD-B40D-C0199B794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CA229-0EF0-6254-9B82-4E65688C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1268-1211-48B9-8B77-FE344675B2C8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259724-4468-EB14-322B-D548C5C3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FC056-FED8-310F-831C-3175B177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859-1D34-4719-A88B-FF940B5A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1619-E633-955E-8D9B-4FF1987D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5CED3-96B5-C752-DB3D-6C7D140E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1268-1211-48B9-8B77-FE344675B2C8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AE76C-8B8E-3BED-CF60-6BC0F25E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CEE0E-3A5B-CE5A-BF1C-1094E2B4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859-1D34-4719-A88B-FF940B5A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BACCA-A955-0CC4-5BFB-F3D417B0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1268-1211-48B9-8B77-FE344675B2C8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A3485-3B9A-FB34-541B-959F8B97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0E18F-4F06-2A76-656E-37EB589A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859-1D34-4719-A88B-FF940B5A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3CBC-6398-0178-5D7F-59FA9773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76E04-63CF-A7E2-ED87-D1D5EF11E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BBD40-FFB6-5F2F-2894-8D0B87A2C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9AB74-0FE7-0467-E9C4-BB5C0911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1268-1211-48B9-8B77-FE344675B2C8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83BA6-3D79-821F-9DBC-916FAA8F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EB364-E636-6056-CC6C-51FDAEF6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859-1D34-4719-A88B-FF940B5A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3815-4674-D218-E7B7-10C72254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37B3B-1195-6132-7103-EE4719006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09025-C879-0515-6EEF-CCC71097E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BD8DB-C554-23C8-F195-8EC0EFD8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1268-1211-48B9-8B77-FE344675B2C8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3997-29E3-71ED-42AA-8231EF37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3FC22-24BA-6C72-02F6-19A83CD0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859-1D34-4719-A88B-FF940B5A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6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75981-4EA6-39ED-01A6-1CFAEAE0C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A2939-6CFA-12BD-8BB3-2C1FCA333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BB9C2-7F97-68D4-1CE6-585ACE888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C91268-1211-48B9-8B77-FE344675B2C8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C27A6-19B7-AC2E-1D73-E5D03C3F2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C3BF7-7256-2134-8DDA-F9FE2964A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CC859-1D34-4719-A88B-FF940B5A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1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650" r:id="rId14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s://www.internetmatters.org/resources/whatsapp-safety-a-how-to-guide-for-parents/#whatsapp-safety-ti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gfl.net/online-safety/resource-centre?s=1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pegi.inf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matters.org/parental-controls/social-medi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gfl.net/online-safety/resource-centre?s=5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9C90-30BE-46E3-C0C1-63C0381BC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6" y="1617656"/>
            <a:ext cx="10260990" cy="261422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sz="12800" dirty="0">
                <a:solidFill>
                  <a:srgbClr val="FFFFFF"/>
                </a:solidFill>
                <a:latin typeface="Letter-join Plus 40" panose="02000505000000020003" pitchFamily="50" charset="0"/>
              </a:rPr>
              <a:t>Parent’s Evening </a:t>
            </a:r>
            <a:r>
              <a:rPr lang="en-US" sz="6700" dirty="0">
                <a:solidFill>
                  <a:srgbClr val="FFFFFF"/>
                </a:solidFill>
                <a:latin typeface="Letter-join Plus 40" panose="02000505000000020003" pitchFamily="50" charset="0"/>
              </a:rPr>
              <a:t>Any questions, please speak to </a:t>
            </a:r>
            <a:r>
              <a:rPr lang="en-US" sz="6700" dirty="0" err="1">
                <a:solidFill>
                  <a:srgbClr val="FFFFFF"/>
                </a:solidFill>
                <a:latin typeface="Letter-join Plus 40" panose="02000505000000020003" pitchFamily="50" charset="0"/>
              </a:rPr>
              <a:t>Mr</a:t>
            </a:r>
            <a:r>
              <a:rPr lang="en-US" sz="6700" dirty="0">
                <a:solidFill>
                  <a:srgbClr val="FFFFFF"/>
                </a:solidFill>
                <a:latin typeface="Letter-join Plus 40" panose="02000505000000020003" pitchFamily="50" charset="0"/>
              </a:rPr>
              <a:t> Heather, </a:t>
            </a:r>
            <a:r>
              <a:rPr lang="en-US" sz="6700" dirty="0" err="1">
                <a:solidFill>
                  <a:srgbClr val="FFFFFF"/>
                </a:solidFill>
                <a:latin typeface="Letter-join Plus 40" panose="02000505000000020003" pitchFamily="50" charset="0"/>
              </a:rPr>
              <a:t>Mrs</a:t>
            </a:r>
            <a:r>
              <a:rPr lang="en-US" sz="6700" dirty="0">
                <a:solidFill>
                  <a:srgbClr val="FFFFFF"/>
                </a:solidFill>
                <a:latin typeface="Letter-join Plus 40" panose="02000505000000020003" pitchFamily="50" charset="0"/>
              </a:rPr>
              <a:t> Dearn or a Governor.</a:t>
            </a:r>
            <a:endParaRPr lang="en-GB" sz="3600" dirty="0">
              <a:solidFill>
                <a:srgbClr val="FFFFFF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B6FC0-63EF-E298-7377-3961325A4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2356"/>
          <a:stretch/>
        </p:blipFill>
        <p:spPr>
          <a:xfrm>
            <a:off x="-1" y="4881465"/>
            <a:ext cx="12192001" cy="19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AC2541-CF2A-01EC-E076-CE2DFF109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0EFD4-BC59-1BF6-0715-3E724683E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1" y="0"/>
            <a:ext cx="1029971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61367A-B487-F03C-F8BC-8260DF91E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210" y="4780721"/>
            <a:ext cx="4954386" cy="19977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fontAlgn="base"/>
            <a:r>
              <a:rPr lang="en-US" sz="3600" b="1" dirty="0">
                <a:latin typeface="Letter-join Plus 40" panose="02000505000000020003" pitchFamily="50" charset="0"/>
              </a:rPr>
              <a:t>School Website</a:t>
            </a:r>
            <a:br>
              <a:rPr lang="en-US" sz="3600" dirty="0">
                <a:latin typeface="Letter-join Plus 40" panose="02000505000000020003" pitchFamily="50" charset="0"/>
              </a:rPr>
            </a:br>
            <a:r>
              <a:rPr lang="en-US" sz="3200" dirty="0">
                <a:latin typeface="Letter-join Plus 40" panose="02000505000000020003" pitchFamily="50" charset="0"/>
              </a:rPr>
              <a:t>Calendar is up to date with upcoming events</a:t>
            </a:r>
            <a:br>
              <a:rPr lang="en-US" sz="3200" dirty="0">
                <a:latin typeface="Letter-join Plus 40" panose="02000505000000020003" pitchFamily="50" charset="0"/>
              </a:rPr>
            </a:br>
            <a:r>
              <a:rPr lang="en-US" sz="3200" dirty="0">
                <a:latin typeface="Letter-join Plus 40" panose="02000505000000020003" pitchFamily="50" charset="0"/>
              </a:rPr>
              <a:t>Quick links for important documents</a:t>
            </a:r>
            <a:endParaRPr lang="en-GB" sz="900" dirty="0">
              <a:latin typeface="Letter-join Plus 40" panose="02000505000000020003" pitchFamily="50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E83EF0-7A20-ECCA-E224-1FA7E172B60F}"/>
              </a:ext>
            </a:extLst>
          </p:cNvPr>
          <p:cNvCxnSpPr/>
          <p:nvPr/>
        </p:nvCxnSpPr>
        <p:spPr>
          <a:xfrm>
            <a:off x="10336427" y="5317435"/>
            <a:ext cx="964095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rgbClr val="EC1CB6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731EBC-011B-52B1-6D98-E929223AE4A5}"/>
              </a:ext>
            </a:extLst>
          </p:cNvPr>
          <p:cNvCxnSpPr>
            <a:cxnSpLocks/>
          </p:cNvCxnSpPr>
          <p:nvPr/>
        </p:nvCxnSpPr>
        <p:spPr>
          <a:xfrm flipV="1">
            <a:off x="11300522" y="715617"/>
            <a:ext cx="0" cy="4601818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/>
            <a:contourClr>
              <a:srgbClr val="EC1CB6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369838-7A41-5410-FFEC-430331F23B4A}"/>
              </a:ext>
            </a:extLst>
          </p:cNvPr>
          <p:cNvCxnSpPr>
            <a:cxnSpLocks/>
          </p:cNvCxnSpPr>
          <p:nvPr/>
        </p:nvCxnSpPr>
        <p:spPr>
          <a:xfrm flipH="1">
            <a:off x="8209722" y="715617"/>
            <a:ext cx="3090800" cy="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  <a:effectLst>
            <a:glow rad="1397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/>
            <a:contourClr>
              <a:srgbClr val="EC1CB6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99333-8E66-9924-4E56-3B840C188DFD}"/>
              </a:ext>
            </a:extLst>
          </p:cNvPr>
          <p:cNvCxnSpPr>
            <a:cxnSpLocks/>
          </p:cNvCxnSpPr>
          <p:nvPr/>
        </p:nvCxnSpPr>
        <p:spPr>
          <a:xfrm flipH="1" flipV="1">
            <a:off x="2643809" y="2643809"/>
            <a:ext cx="3876260" cy="351845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  <a:effectLst>
            <a:glow rad="139700">
              <a:schemeClr val="tx1">
                <a:alpha val="37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T/>
            <a:contourClr>
              <a:srgbClr val="EC1CB6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54615-6B80-3305-7DDA-32A103F16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0675E-450B-ECA3-A6CE-01F2FF70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970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D814C-C3ED-7334-50B0-C6D295615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22004"/>
            <a:ext cx="4954386" cy="1997765"/>
          </a:xfrm>
          <a:noFill/>
        </p:spPr>
        <p:txBody>
          <a:bodyPr>
            <a:normAutofit fontScale="90000"/>
          </a:bodyPr>
          <a:lstStyle/>
          <a:p>
            <a:pPr algn="ctr" fontAlgn="base"/>
            <a:r>
              <a:rPr lang="en-US" sz="3600" b="1" dirty="0">
                <a:latin typeface="Letter-join Plus 40" panose="02000505000000020003" pitchFamily="50" charset="0"/>
              </a:rPr>
              <a:t>Year Groups</a:t>
            </a:r>
            <a:br>
              <a:rPr lang="en-US" sz="3600" b="1" dirty="0">
                <a:latin typeface="Letter-join Plus 40" panose="02000505000000020003" pitchFamily="50" charset="0"/>
              </a:rPr>
            </a:br>
            <a:br>
              <a:rPr lang="en-US" sz="3600" dirty="0">
                <a:latin typeface="Letter-join Plus 40" panose="02000505000000020003" pitchFamily="50" charset="0"/>
              </a:rPr>
            </a:br>
            <a:r>
              <a:rPr lang="en-US" sz="3200" dirty="0">
                <a:latin typeface="Letter-join Plus 40" panose="02000505000000020003" pitchFamily="50" charset="0"/>
              </a:rPr>
              <a:t>Select your child’s year group for important information relating to them.</a:t>
            </a:r>
            <a:br>
              <a:rPr lang="en-US" sz="3200" dirty="0">
                <a:latin typeface="Letter-join Plus 40" panose="02000505000000020003" pitchFamily="50" charset="0"/>
              </a:rPr>
            </a:br>
            <a:r>
              <a:rPr lang="en-US" sz="3200" dirty="0">
                <a:latin typeface="Letter-join Plus 40" panose="02000505000000020003" pitchFamily="50" charset="0"/>
              </a:rPr>
              <a:t>This will include dates for PE or Forest School.</a:t>
            </a:r>
            <a:endParaRPr lang="en-GB" sz="900" dirty="0">
              <a:latin typeface="Letter-join Plus 40" panose="02000505000000020003" pitchFamily="50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32C915-B029-C93D-C552-E27BA2056D3D}"/>
              </a:ext>
            </a:extLst>
          </p:cNvPr>
          <p:cNvCxnSpPr>
            <a:cxnSpLocks/>
          </p:cNvCxnSpPr>
          <p:nvPr/>
        </p:nvCxnSpPr>
        <p:spPr>
          <a:xfrm>
            <a:off x="7732643" y="2186609"/>
            <a:ext cx="0" cy="19778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653BDA-EB09-F33E-4757-8B857612D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892" y="129208"/>
            <a:ext cx="964094" cy="71342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01D0F7-CAEE-C582-A7B1-C774C1E1CCE4}"/>
              </a:ext>
            </a:extLst>
          </p:cNvPr>
          <p:cNvCxnSpPr>
            <a:cxnSpLocks/>
          </p:cNvCxnSpPr>
          <p:nvPr/>
        </p:nvCxnSpPr>
        <p:spPr>
          <a:xfrm>
            <a:off x="3725649" y="1431235"/>
            <a:ext cx="6372508" cy="367748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  <a:effectLst>
            <a:glow rad="127000">
              <a:schemeClr val="tx1"/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C1CB6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7A6AE3-E478-3A87-312D-41CD8D71E514}"/>
              </a:ext>
            </a:extLst>
          </p:cNvPr>
          <p:cNvCxnSpPr>
            <a:cxnSpLocks/>
          </p:cNvCxnSpPr>
          <p:nvPr/>
        </p:nvCxnSpPr>
        <p:spPr>
          <a:xfrm flipH="1" flipV="1">
            <a:off x="10356036" y="566530"/>
            <a:ext cx="775790" cy="405315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  <a:effectLst>
            <a:glow rad="127000">
              <a:schemeClr val="tx1"/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C1CB6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71FB052C-FE17-2258-256D-26910147CF9B}"/>
              </a:ext>
            </a:extLst>
          </p:cNvPr>
          <p:cNvSpPr txBox="1">
            <a:spLocks/>
          </p:cNvSpPr>
          <p:nvPr/>
        </p:nvSpPr>
        <p:spPr>
          <a:xfrm>
            <a:off x="10928196" y="658763"/>
            <a:ext cx="1141073" cy="62616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Click here</a:t>
            </a:r>
            <a:endParaRPr lang="en-GB" sz="9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70BD40-9222-8C27-7B12-8306F995C079}"/>
              </a:ext>
            </a:extLst>
          </p:cNvPr>
          <p:cNvCxnSpPr>
            <a:cxnSpLocks/>
          </p:cNvCxnSpPr>
          <p:nvPr/>
        </p:nvCxnSpPr>
        <p:spPr>
          <a:xfrm>
            <a:off x="4888607" y="2713382"/>
            <a:ext cx="2844036" cy="407505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  <a:effectLst>
            <a:glow rad="127000">
              <a:schemeClr val="tx1"/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C1CB6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9B83F0-10E7-01A2-C6CC-5E6806CBA978}"/>
              </a:ext>
            </a:extLst>
          </p:cNvPr>
          <p:cNvCxnSpPr>
            <a:cxnSpLocks/>
          </p:cNvCxnSpPr>
          <p:nvPr/>
        </p:nvCxnSpPr>
        <p:spPr>
          <a:xfrm>
            <a:off x="8709991" y="2186609"/>
            <a:ext cx="0" cy="19778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15BA0D-A51C-893A-1609-5614F6E1D6CA}"/>
              </a:ext>
            </a:extLst>
          </p:cNvPr>
          <p:cNvCxnSpPr>
            <a:cxnSpLocks/>
          </p:cNvCxnSpPr>
          <p:nvPr/>
        </p:nvCxnSpPr>
        <p:spPr>
          <a:xfrm>
            <a:off x="7732643" y="4174435"/>
            <a:ext cx="9773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2119AA-D080-B8FD-8EA6-692F667AA0AE}"/>
              </a:ext>
            </a:extLst>
          </p:cNvPr>
          <p:cNvCxnSpPr>
            <a:cxnSpLocks/>
          </p:cNvCxnSpPr>
          <p:nvPr/>
        </p:nvCxnSpPr>
        <p:spPr>
          <a:xfrm>
            <a:off x="7732643" y="2186609"/>
            <a:ext cx="9773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12C32-ED60-C114-D2E8-6B6B99BBF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DAA0-1E04-3396-3853-F46BE2D8F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793" y="1190273"/>
            <a:ext cx="10260990" cy="2614220"/>
          </a:xfrm>
        </p:spPr>
        <p:txBody>
          <a:bodyPr>
            <a:normAutofit/>
          </a:bodyPr>
          <a:lstStyle/>
          <a:p>
            <a:pPr algn="ctr" fontAlgn="base"/>
            <a:endParaRPr lang="en-GB" sz="3600" dirty="0">
              <a:solidFill>
                <a:srgbClr val="FFFFFF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F827E-690F-5CE9-1120-2E9084094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2356"/>
          <a:stretch/>
        </p:blipFill>
        <p:spPr>
          <a:xfrm>
            <a:off x="-1" y="4881465"/>
            <a:ext cx="12192001" cy="1976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9FB19A-47AB-291F-5E3C-D8004567D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39" y="0"/>
            <a:ext cx="10390119" cy="49346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9728EAC-28E4-E646-0FCF-4C5B9E2A2F2F}"/>
              </a:ext>
            </a:extLst>
          </p:cNvPr>
          <p:cNvSpPr txBox="1">
            <a:spLocks/>
          </p:cNvSpPr>
          <p:nvPr/>
        </p:nvSpPr>
        <p:spPr>
          <a:xfrm>
            <a:off x="1252331" y="-199781"/>
            <a:ext cx="2924877" cy="62616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b="1" dirty="0">
                <a:latin typeface="Letter-join Plus 40" panose="02000505000000020003" pitchFamily="50" charset="0"/>
              </a:rPr>
              <a:t>Uniform expectations</a:t>
            </a:r>
            <a:endParaRPr lang="en-GB" sz="900" dirty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D3BDC-D1CD-3022-05D1-98D5D879E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B999-9FCB-662B-C6E9-CFB82AC6C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613643"/>
            <a:ext cx="12394095" cy="2614220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en-US" sz="7300" dirty="0">
                <a:solidFill>
                  <a:srgbClr val="FFFFFF"/>
                </a:solidFill>
                <a:latin typeface="Letter-join Plus 40" panose="02000505000000020003" pitchFamily="50" charset="0"/>
              </a:rPr>
              <a:t>Thank you for your support in:</a:t>
            </a:r>
            <a:br>
              <a:rPr lang="en-US" sz="7300" dirty="0">
                <a:solidFill>
                  <a:srgbClr val="FFFFFF"/>
                </a:solidFill>
                <a:latin typeface="Letter-join Plus 40" panose="02000505000000020003" pitchFamily="50" charset="0"/>
              </a:rPr>
            </a:br>
            <a:r>
              <a:rPr lang="en-US" sz="1600" dirty="0">
                <a:solidFill>
                  <a:srgbClr val="FFFFFF"/>
                </a:solidFill>
                <a:latin typeface="Letter-join Plus 40" panose="02000505000000020003" pitchFamily="50" charset="0"/>
              </a:rPr>
              <a:t> </a:t>
            </a:r>
            <a:r>
              <a:rPr lang="en-US" sz="1300" dirty="0">
                <a:solidFill>
                  <a:srgbClr val="FFFFFF"/>
                </a:solidFill>
                <a:latin typeface="Letter-join Plus 40" panose="02000505000000020003" pitchFamily="50" charset="0"/>
              </a:rPr>
              <a:t> </a:t>
            </a:r>
            <a:br>
              <a:rPr lang="en-US" sz="8900" dirty="0">
                <a:solidFill>
                  <a:srgbClr val="FFFFFF"/>
                </a:solidFill>
                <a:latin typeface="Letter-join Plus 40" panose="02000505000000020003" pitchFamily="50" charset="0"/>
              </a:rPr>
            </a:br>
            <a:r>
              <a:rPr lang="en-US" sz="4400" dirty="0">
                <a:solidFill>
                  <a:srgbClr val="FFFFFF"/>
                </a:solidFill>
                <a:latin typeface="Letter-join Plus 40" panose="02000505000000020003" pitchFamily="50" charset="0"/>
              </a:rPr>
              <a:t>- ensuring your child(ren) attend school regularly and on time. </a:t>
            </a:r>
            <a:br>
              <a:rPr lang="en-US" sz="5300" dirty="0">
                <a:solidFill>
                  <a:srgbClr val="FFFFFF"/>
                </a:solidFill>
                <a:latin typeface="Letter-join Plus 40" panose="02000505000000020003" pitchFamily="50" charset="0"/>
              </a:rPr>
            </a:br>
            <a:r>
              <a:rPr lang="en-US" sz="4400" dirty="0">
                <a:solidFill>
                  <a:srgbClr val="FFFFFF"/>
                </a:solidFill>
                <a:latin typeface="Letter-join Plus 40" panose="02000505000000020003" pitchFamily="50" charset="0"/>
              </a:rPr>
              <a:t>- providing your child(ren) with the correct uniform. </a:t>
            </a:r>
            <a:br>
              <a:rPr lang="en-US" sz="4400" dirty="0">
                <a:solidFill>
                  <a:srgbClr val="FFFFFF"/>
                </a:solidFill>
                <a:latin typeface="Letter-join Plus 40" panose="02000505000000020003" pitchFamily="50" charset="0"/>
              </a:rPr>
            </a:br>
            <a:r>
              <a:rPr lang="en-US" sz="4400" dirty="0">
                <a:solidFill>
                  <a:srgbClr val="FFFFFF"/>
                </a:solidFill>
                <a:latin typeface="Letter-join Plus 40" panose="02000505000000020003" pitchFamily="50" charset="0"/>
              </a:rPr>
              <a:t>- communicating well with school to resolve concerns. </a:t>
            </a:r>
            <a:br>
              <a:rPr lang="en-US" sz="4400" dirty="0">
                <a:solidFill>
                  <a:srgbClr val="FFFFFF"/>
                </a:solidFill>
                <a:latin typeface="Letter-join Plus 40" panose="02000505000000020003" pitchFamily="50" charset="0"/>
              </a:rPr>
            </a:br>
            <a:r>
              <a:rPr lang="en-US" sz="4400" dirty="0">
                <a:solidFill>
                  <a:srgbClr val="FFFFFF"/>
                </a:solidFill>
                <a:latin typeface="Letter-join Plus 40" panose="02000505000000020003" pitchFamily="50" charset="0"/>
              </a:rPr>
              <a:t>-</a:t>
            </a:r>
            <a:r>
              <a:rPr lang="en-US" sz="5300" dirty="0">
                <a:solidFill>
                  <a:srgbClr val="FFFFFF"/>
                </a:solidFill>
                <a:latin typeface="Letter-join Plus 40" panose="02000505000000020003" pitchFamily="50" charset="0"/>
              </a:rPr>
              <a:t> s</a:t>
            </a:r>
            <a:r>
              <a:rPr lang="en-US" sz="4400" dirty="0">
                <a:solidFill>
                  <a:srgbClr val="FFFFFF"/>
                </a:solidFill>
                <a:latin typeface="Letter-join Plus 40" panose="02000505000000020003" pitchFamily="50" charset="0"/>
              </a:rPr>
              <a:t>howing our school values.</a:t>
            </a:r>
            <a:br>
              <a:rPr lang="en-US" sz="4400" dirty="0">
                <a:solidFill>
                  <a:srgbClr val="FFFFFF"/>
                </a:solidFill>
                <a:latin typeface="Letter-join Plus 40" panose="02000505000000020003" pitchFamily="50" charset="0"/>
              </a:rPr>
            </a:br>
            <a:r>
              <a:rPr lang="en-US" sz="4400" dirty="0">
                <a:solidFill>
                  <a:srgbClr val="FFFFFF"/>
                </a:solidFill>
                <a:latin typeface="Letter-join Plus 40" panose="02000505000000020003" pitchFamily="50" charset="0"/>
              </a:rPr>
              <a:t>- completing homework (phonics/reading, spellings, </a:t>
            </a:r>
            <a:r>
              <a:rPr lang="en-US" sz="4400" dirty="0" err="1">
                <a:solidFill>
                  <a:srgbClr val="FFFFFF"/>
                </a:solidFill>
                <a:latin typeface="Letter-join Plus 40" panose="02000505000000020003" pitchFamily="50" charset="0"/>
              </a:rPr>
              <a:t>maths</a:t>
            </a:r>
            <a:r>
              <a:rPr lang="en-US" sz="4400" dirty="0">
                <a:solidFill>
                  <a:srgbClr val="FFFFFF"/>
                </a:solidFill>
                <a:latin typeface="Letter-join Plus 40" panose="02000505000000020003" pitchFamily="50" charset="0"/>
              </a:rPr>
              <a:t>).</a:t>
            </a:r>
            <a:endParaRPr lang="en-GB" sz="3600" dirty="0">
              <a:solidFill>
                <a:srgbClr val="FFFFFF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77C37-7A80-2FB9-BE47-5513095820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2356"/>
          <a:stretch/>
        </p:blipFill>
        <p:spPr>
          <a:xfrm>
            <a:off x="-1" y="4881465"/>
            <a:ext cx="12192001" cy="19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ABF27-03BA-6D82-56E7-A07818D01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8021-BDA9-8419-2A74-12A0740BE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0806" y="1262269"/>
            <a:ext cx="12473610" cy="1830152"/>
          </a:xfrm>
        </p:spPr>
        <p:txBody>
          <a:bodyPr>
            <a:noAutofit/>
          </a:bodyPr>
          <a:lstStyle/>
          <a:p>
            <a:pPr algn="ctr" fontAlgn="base"/>
            <a:r>
              <a:rPr lang="en-US" sz="8800" dirty="0">
                <a:solidFill>
                  <a:srgbClr val="FFFFFF"/>
                </a:solidFill>
                <a:latin typeface="Letter-join Plus 40" panose="02000505000000020003" pitchFamily="50" charset="0"/>
              </a:rPr>
              <a:t>Let us love… Let us thrive…</a:t>
            </a:r>
            <a:endParaRPr lang="en-GB" sz="2400" dirty="0">
              <a:solidFill>
                <a:srgbClr val="FFFFFF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F5FAE-05DB-442F-0BA3-1C094B9F33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2356"/>
          <a:stretch/>
        </p:blipFill>
        <p:spPr>
          <a:xfrm>
            <a:off x="-1" y="4881465"/>
            <a:ext cx="12192001" cy="19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8B61F-229F-280F-8602-A6CC5709F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D69606-9980-16A5-69C2-1BF3F4E1B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2356"/>
          <a:stretch/>
        </p:blipFill>
        <p:spPr>
          <a:xfrm>
            <a:off x="-1" y="4881465"/>
            <a:ext cx="12192001" cy="19765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4C6206B-63DF-8FEA-7ED5-90B238BD2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qr code on a green board&#10;&#10;AI-generated content may be incorrect.">
            <a:extLst>
              <a:ext uri="{FF2B5EF4-FFF2-40B4-BE49-F238E27FC236}">
                <a16:creationId xmlns:a16="http://schemas.microsoft.com/office/drawing/2014/main" id="{9F642948-FF20-566B-1F50-A8B8B5C2A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36911" r="25229" b="14797"/>
          <a:stretch>
            <a:fillRect/>
          </a:stretch>
        </p:blipFill>
        <p:spPr>
          <a:xfrm>
            <a:off x="412595" y="660207"/>
            <a:ext cx="3367668" cy="33119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B61FCA-FE9F-A3A5-FC73-F62B2104AB60}"/>
              </a:ext>
            </a:extLst>
          </p:cNvPr>
          <p:cNvSpPr txBox="1">
            <a:spLocks/>
          </p:cNvSpPr>
          <p:nvPr/>
        </p:nvSpPr>
        <p:spPr>
          <a:xfrm>
            <a:off x="4192859" y="1351479"/>
            <a:ext cx="7471317" cy="3619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7200" dirty="0">
                <a:solidFill>
                  <a:srgbClr val="FFFFFF"/>
                </a:solidFill>
                <a:latin typeface="Letter-join Plus 40" panose="02000505000000020003" pitchFamily="50" charset="0"/>
              </a:rPr>
              <a:t>Please take a moment to scan the QR code and complete the survey. </a:t>
            </a:r>
            <a:br>
              <a:rPr lang="en-US" sz="7200" dirty="0">
                <a:solidFill>
                  <a:srgbClr val="FFFFFF"/>
                </a:solidFill>
                <a:latin typeface="Letter-join Plus 40" panose="02000505000000020003" pitchFamily="50" charset="0"/>
              </a:rPr>
            </a:br>
            <a:r>
              <a:rPr lang="en-US" sz="7200" dirty="0">
                <a:solidFill>
                  <a:srgbClr val="FFFFFF"/>
                </a:solidFill>
                <a:latin typeface="Letter-join Plus 40" panose="02000505000000020003" pitchFamily="50" charset="0"/>
              </a:rPr>
              <a:t>Thank you</a:t>
            </a:r>
            <a:endParaRPr lang="en-GB" sz="1800" dirty="0">
              <a:solidFill>
                <a:srgbClr val="FFFFFF"/>
              </a:solidFill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6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:push dir="u"/>
      </p:transition>
    </mc:Choice>
    <mc:Fallback>
      <p:transition spd="slow" advClick="0" advTm="20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B1B5E-5174-A552-24E0-1D15788F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6539-800B-C6C0-053F-F1954B4D2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92859" y="-606998"/>
            <a:ext cx="11219616" cy="2614220"/>
          </a:xfrm>
        </p:spPr>
        <p:txBody>
          <a:bodyPr>
            <a:normAutofit/>
          </a:bodyPr>
          <a:lstStyle/>
          <a:p>
            <a:pPr algn="ctr" fontAlgn="base"/>
            <a:r>
              <a:rPr lang="en-US" sz="9600" dirty="0">
                <a:solidFill>
                  <a:srgbClr val="FFFFFF"/>
                </a:solidFill>
                <a:latin typeface="Letter-join Plus 40" panose="02000505000000020003" pitchFamily="50" charset="0"/>
              </a:rPr>
              <a:t>Safeguarding Team</a:t>
            </a:r>
            <a:br>
              <a:rPr lang="en-US" sz="12800" dirty="0">
                <a:solidFill>
                  <a:srgbClr val="FFFFFF"/>
                </a:solidFill>
                <a:latin typeface="Letter-join Plus 40" panose="02000505000000020003" pitchFamily="50" charset="0"/>
              </a:rPr>
            </a:br>
            <a:endParaRPr lang="en-GB" sz="3600" dirty="0">
              <a:solidFill>
                <a:srgbClr val="FFFFFF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AEEE9-3179-6A0D-1EA9-8309F1619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72220"/>
          <a:stretch>
            <a:fillRect/>
          </a:stretch>
        </p:blipFill>
        <p:spPr>
          <a:xfrm>
            <a:off x="9809921" y="0"/>
            <a:ext cx="2236306" cy="14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6FC8E-997A-93C5-E8FA-F617A5AC8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72" y="2614220"/>
            <a:ext cx="11365655" cy="24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6016EB-C232-DD09-F6A6-7D4DA6594FC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918C3E-D360-8E16-D445-F7CB84C85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9" y="2205700"/>
            <a:ext cx="7104846" cy="398864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/>
            <a:r>
              <a:rPr lang="en-US" sz="1700" b="1" dirty="0">
                <a:solidFill>
                  <a:schemeClr val="tx1"/>
                </a:solidFill>
              </a:rPr>
              <a:t>It’s your choice - </a:t>
            </a:r>
            <a:r>
              <a:rPr lang="en-GB" sz="1700" dirty="0">
                <a:solidFill>
                  <a:srgbClr val="FF0000"/>
                </a:solidFill>
              </a:rPr>
              <a:t>Don’t let others dictate when the right time is </a:t>
            </a:r>
            <a:r>
              <a:rPr lang="en-GB" sz="1700" dirty="0">
                <a:solidFill>
                  <a:schemeClr val="tx1"/>
                </a:solidFill>
              </a:rPr>
              <a:t>to use tech. </a:t>
            </a:r>
          </a:p>
          <a:p>
            <a:pPr marL="285750"/>
            <a:r>
              <a:rPr lang="en-US" sz="1700" b="1" dirty="0">
                <a:solidFill>
                  <a:schemeClr val="tx1"/>
                </a:solidFill>
              </a:rPr>
              <a:t>Stay involved </a:t>
            </a:r>
            <a:r>
              <a:rPr lang="en-US" sz="1700" dirty="0">
                <a:solidFill>
                  <a:schemeClr val="tx1"/>
                </a:solidFill>
              </a:rPr>
              <a:t>– make </a:t>
            </a:r>
            <a:r>
              <a:rPr lang="en-US" sz="1700" dirty="0">
                <a:solidFill>
                  <a:srgbClr val="FF0000"/>
                </a:solidFill>
              </a:rPr>
              <a:t>time to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rgbClr val="FF0000"/>
                </a:solidFill>
              </a:rPr>
              <a:t>communicate</a:t>
            </a:r>
            <a:r>
              <a:rPr lang="en-US" sz="1700" dirty="0">
                <a:solidFill>
                  <a:schemeClr val="tx1"/>
                </a:solidFill>
              </a:rPr>
              <a:t>, talk about what they are doing. What do they enjoy? What makes them laugh? </a:t>
            </a:r>
          </a:p>
          <a:p>
            <a:pPr marL="285750"/>
            <a:r>
              <a:rPr lang="en-US" sz="1700" b="1" dirty="0">
                <a:solidFill>
                  <a:schemeClr val="tx1"/>
                </a:solidFill>
              </a:rPr>
              <a:t>Don’t quiz them </a:t>
            </a:r>
            <a:r>
              <a:rPr lang="en-US" sz="1700" dirty="0">
                <a:solidFill>
                  <a:schemeClr val="tx1"/>
                </a:solidFill>
              </a:rPr>
              <a:t>– have </a:t>
            </a:r>
            <a:r>
              <a:rPr lang="en-US" sz="17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regular </a:t>
            </a:r>
            <a:r>
              <a:rPr lang="en-US" sz="17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conversations</a:t>
            </a:r>
            <a:r>
              <a:rPr lang="en-US" sz="17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. What's their favourite app? What is the best site to learn new things from?</a:t>
            </a:r>
            <a:endParaRPr lang="en-US" sz="1700" dirty="0">
              <a:solidFill>
                <a:schemeClr val="tx1"/>
              </a:solidFill>
            </a:endParaRPr>
          </a:p>
          <a:p>
            <a:pPr marL="285750"/>
            <a:r>
              <a:rPr lang="en-US" sz="1700" b="1" dirty="0">
                <a:solidFill>
                  <a:schemeClr val="tx1"/>
                </a:solidFill>
                <a:highlight>
                  <a:srgbClr val="FFFFFF"/>
                </a:highlight>
              </a:rPr>
              <a:t>Join in </a:t>
            </a: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</a:rPr>
              <a:t>- </a:t>
            </a:r>
            <a:r>
              <a:rPr lang="en-US" sz="1700" dirty="0">
                <a:solidFill>
                  <a:srgbClr val="FF0000"/>
                </a:solidFill>
                <a:highlight>
                  <a:srgbClr val="FFFFFF"/>
                </a:highlight>
              </a:rPr>
              <a:t>w</a:t>
            </a:r>
            <a:r>
              <a:rPr lang="en-US" sz="17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atch them </a:t>
            </a:r>
            <a:r>
              <a:rPr lang="en-US" sz="17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play a game and join in</a:t>
            </a: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</a:rPr>
              <a:t>. W</a:t>
            </a:r>
            <a:r>
              <a:rPr lang="en-US" sz="17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ho are they playing with? </a:t>
            </a: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</a:rPr>
              <a:t>Do they know the other players?</a:t>
            </a:r>
            <a:endParaRPr lang="en-US" sz="17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285750"/>
            <a:r>
              <a:rPr lang="en-US" sz="1700" b="1" dirty="0">
                <a:solidFill>
                  <a:schemeClr val="tx1"/>
                </a:solidFill>
                <a:highlight>
                  <a:srgbClr val="FFFFFF"/>
                </a:highlight>
              </a:rPr>
              <a:t>‘Show me how…’ </a:t>
            </a: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</a:rPr>
              <a:t>– </a:t>
            </a:r>
            <a:r>
              <a:rPr lang="en-US" sz="1700" dirty="0">
                <a:solidFill>
                  <a:srgbClr val="FF0000"/>
                </a:solidFill>
                <a:highlight>
                  <a:srgbClr val="FFFFFF"/>
                </a:highlight>
              </a:rPr>
              <a:t>ask their advice </a:t>
            </a: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</a:rPr>
              <a:t>to help you with your privacy settings, who you should add as a friend, are there any risks?</a:t>
            </a:r>
          </a:p>
          <a:p>
            <a:pPr marL="285750"/>
            <a:r>
              <a:rPr lang="en-US" sz="1700" b="1" dirty="0">
                <a:solidFill>
                  <a:schemeClr val="tx1"/>
                </a:solidFill>
                <a:highlight>
                  <a:srgbClr val="FFFFFF"/>
                </a:highlight>
              </a:rPr>
              <a:t>Lead by example </a:t>
            </a: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</a:rPr>
              <a:t>- c</a:t>
            </a:r>
            <a:r>
              <a:rPr lang="en-US" sz="17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hildren learn as much from watching as they do from being told not to do something, so </a:t>
            </a:r>
            <a:r>
              <a:rPr lang="en-US" sz="17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model</a:t>
            </a:r>
            <a:r>
              <a:rPr lang="en-US" sz="17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good behaviour</a:t>
            </a:r>
          </a:p>
          <a:p>
            <a:pPr marL="285750"/>
            <a:r>
              <a:rPr lang="en-GB" sz="1700" b="1" dirty="0">
                <a:solidFill>
                  <a:schemeClr val="tx1"/>
                </a:solidFill>
                <a:highlight>
                  <a:srgbClr val="FFFFFF"/>
                </a:highlight>
              </a:rPr>
              <a:t>Reassure them -  </a:t>
            </a:r>
            <a:r>
              <a:rPr lang="en-GB" sz="1700" dirty="0">
                <a:solidFill>
                  <a:schemeClr val="tx1"/>
                </a:solidFill>
                <a:highlight>
                  <a:srgbClr val="FFFFFF"/>
                </a:highlight>
              </a:rPr>
              <a:t>tell them that they </a:t>
            </a:r>
            <a:r>
              <a:rPr lang="en-GB" sz="1700" dirty="0">
                <a:solidFill>
                  <a:srgbClr val="FF0000"/>
                </a:solidFill>
                <a:highlight>
                  <a:srgbClr val="FFFFFF"/>
                </a:highlight>
              </a:rPr>
              <a:t>won't get in trouble </a:t>
            </a:r>
            <a:r>
              <a:rPr lang="en-GB" sz="1700" dirty="0">
                <a:solidFill>
                  <a:schemeClr val="tx1"/>
                </a:solidFill>
                <a:highlight>
                  <a:srgbClr val="FFFFFF"/>
                </a:highlight>
              </a:rPr>
              <a:t>and that you are always there </a:t>
            </a:r>
            <a:r>
              <a:rPr lang="en-GB" sz="1700" dirty="0">
                <a:solidFill>
                  <a:srgbClr val="FF0000"/>
                </a:solidFill>
                <a:highlight>
                  <a:srgbClr val="FFFFFF"/>
                </a:highlight>
              </a:rPr>
              <a:t>to help</a:t>
            </a:r>
            <a:r>
              <a:rPr lang="en-GB" sz="1700" dirty="0">
                <a:solidFill>
                  <a:schemeClr val="tx1"/>
                </a:solidFill>
                <a:highlight>
                  <a:srgbClr val="FFFFFF"/>
                </a:highlight>
              </a:rPr>
              <a:t>.</a:t>
            </a:r>
            <a:endParaRPr lang="en-US" sz="17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53529C-8E40-C3E1-7112-8F54707F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54" y="895684"/>
            <a:ext cx="6483313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YOU don’t need to be an </a:t>
            </a:r>
            <a:r>
              <a:rPr lang="en-US" sz="4200" b="1" dirty="0">
                <a:solidFill>
                  <a:srgbClr val="FF0000"/>
                </a:solidFill>
              </a:rPr>
              <a:t>EXPERT </a:t>
            </a:r>
            <a:r>
              <a:rPr lang="en-US" sz="4200" b="1" dirty="0"/>
              <a:t>… be a </a:t>
            </a:r>
            <a:r>
              <a:rPr lang="en-US" sz="4200" b="1" dirty="0">
                <a:solidFill>
                  <a:srgbClr val="FF0000"/>
                </a:solidFill>
              </a:rPr>
              <a:t>PARENT</a:t>
            </a:r>
            <a:br>
              <a:rPr lang="en-US" sz="4200" b="1" dirty="0"/>
            </a:br>
            <a:endParaRPr lang="en-US" sz="4200" dirty="0"/>
          </a:p>
        </p:txBody>
      </p:sp>
      <p:pic>
        <p:nvPicPr>
          <p:cNvPr id="4" name="Picture 2" descr="Internet safety for children | Keep your child safe online - CBeebies - BBC">
            <a:extLst>
              <a:ext uri="{FF2B5EF4-FFF2-40B4-BE49-F238E27FC236}">
                <a16:creationId xmlns:a16="http://schemas.microsoft.com/office/drawing/2014/main" id="{B022BCD0-FBB8-A28D-C0BE-E948A1C37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5" r="16728"/>
          <a:stretch/>
        </p:blipFill>
        <p:spPr bwMode="auto">
          <a:xfrm>
            <a:off x="7022904" y="10"/>
            <a:ext cx="516093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dialog tip advice illustration">
            <a:extLst>
              <a:ext uri="{FF2B5EF4-FFF2-40B4-BE49-F238E27FC236}">
                <a16:creationId xmlns:a16="http://schemas.microsoft.com/office/drawing/2014/main" id="{6C313E5F-12AF-6246-B7BA-8E8EE1D4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6" y="19627"/>
            <a:ext cx="2580903" cy="18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red and black rectangular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28141C9-9409-195A-4D05-EA6097713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226750"/>
            <a:ext cx="1138484" cy="8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9E44123-D904-BF68-B932-4ADC572CC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D6DF512-EA9D-EB32-A683-1D771E6A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2440"/>
          <a:stretch/>
        </p:blipFill>
        <p:spPr>
          <a:xfrm>
            <a:off x="1" y="1"/>
            <a:ext cx="5416824" cy="324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CF9CC3-700C-42AA-A736-CF685CD1DE66}"/>
              </a:ext>
            </a:extLst>
          </p:cNvPr>
          <p:cNvSpPr txBox="1"/>
          <p:nvPr/>
        </p:nvSpPr>
        <p:spPr>
          <a:xfrm>
            <a:off x="1532875" y="6212205"/>
            <a:ext cx="10493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Visit </a:t>
            </a:r>
            <a:r>
              <a:rPr lang="en-GB" dirty="0">
                <a:hlinkClick r:id="rId4"/>
              </a:rPr>
              <a:t>https://www.internetmatters.org/resources/whatsapp-safety-a-how-to-guide-for-parents/#whatsapp-safety-tips</a:t>
            </a:r>
            <a:r>
              <a:rPr lang="en-GB" dirty="0"/>
              <a:t>   for advice for parents</a:t>
            </a:r>
            <a:endParaRPr lang="en-GB" sz="2400" dirty="0"/>
          </a:p>
        </p:txBody>
      </p:sp>
      <p:pic>
        <p:nvPicPr>
          <p:cNvPr id="3" name="Picture 4" descr="Free dialog tip advice illustration">
            <a:extLst>
              <a:ext uri="{FF2B5EF4-FFF2-40B4-BE49-F238E27FC236}">
                <a16:creationId xmlns:a16="http://schemas.microsoft.com/office/drawing/2014/main" id="{D10A84CF-3E82-0810-CCBD-55020D19F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82" y="3713163"/>
            <a:ext cx="2628900" cy="18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B50DF0-4DBC-0D52-5B0A-4DC960DE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829"/>
          <a:stretch/>
        </p:blipFill>
        <p:spPr>
          <a:xfrm>
            <a:off x="5214730" y="1248678"/>
            <a:ext cx="7093617" cy="465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0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872416-A987-A534-8CE6-1660CF67B16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5EC7652-7226-91B8-7E0B-5CB09B15F2A4}"/>
              </a:ext>
            </a:extLst>
          </p:cNvPr>
          <p:cNvSpPr/>
          <p:nvPr/>
        </p:nvSpPr>
        <p:spPr>
          <a:xfrm>
            <a:off x="10222302" y="267419"/>
            <a:ext cx="1859452" cy="252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A8155-19D0-4BC2-BC4F-D621DDC8DB41}"/>
              </a:ext>
            </a:extLst>
          </p:cNvPr>
          <p:cNvSpPr txBox="1"/>
          <p:nvPr/>
        </p:nvSpPr>
        <p:spPr>
          <a:xfrm>
            <a:off x="579120" y="1251292"/>
            <a:ext cx="12028414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inherit"/>
              </a:rPr>
              <a:t>ASK</a:t>
            </a:r>
            <a:r>
              <a:rPr lang="en-GB" sz="2400" b="1" i="0" dirty="0">
                <a:solidFill>
                  <a:srgbClr val="253045"/>
                </a:solidFill>
                <a:effectLst/>
                <a:highlight>
                  <a:srgbClr val="FFFFFF"/>
                </a:highlight>
                <a:latin typeface="inherit"/>
              </a:rPr>
              <a:t> 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what type of games your child enjoys – are they 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inherit"/>
              </a:rPr>
              <a:t>age-appropriate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?</a:t>
            </a:r>
            <a:endParaRPr lang="en-GB" sz="2400" dirty="0">
              <a:highlight>
                <a:srgbClr val="FFFFFF"/>
              </a:highlight>
              <a:latin typeface="inherit"/>
            </a:endParaRP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inherit"/>
              </a:rPr>
              <a:t>PLAY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inherit"/>
              </a:rPr>
              <a:t> </a:t>
            </a:r>
            <a:r>
              <a:rPr lang="en-GB" sz="2400" i="0" dirty="0">
                <a:effectLst/>
                <a:highlight>
                  <a:srgbClr val="FFFFFF"/>
                </a:highlight>
                <a:latin typeface="inherit"/>
              </a:rPr>
              <a:t>games together - 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keep the tech in 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inherit"/>
              </a:rPr>
              <a:t>shared spaces 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rather than bedrooms</a:t>
            </a: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inherit"/>
              </a:rPr>
              <a:t>TALK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inherit"/>
              </a:rPr>
              <a:t> 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about 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inherit"/>
              </a:rPr>
              <a:t>who they are playing 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with </a:t>
            </a:r>
            <a:r>
              <a:rPr lang="en-GB" sz="2400" dirty="0">
                <a:highlight>
                  <a:srgbClr val="FFFFFF"/>
                </a:highlight>
                <a:latin typeface="inherit"/>
              </a:rPr>
              <a:t>- 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what 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inherit"/>
              </a:rPr>
              <a:t>information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 are they sharing?</a:t>
            </a: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inherit"/>
              </a:rPr>
              <a:t>EXPLAIN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 what is/isn’t 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inherit"/>
              </a:rPr>
              <a:t>appropriate to share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, e.g. personal details to identify them/location</a:t>
            </a: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F0"/>
                </a:solidFill>
                <a:highlight>
                  <a:srgbClr val="FFFFFF"/>
                </a:highlight>
                <a:latin typeface="inherit"/>
              </a:rPr>
              <a:t>AGREE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 how they will spend their 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inherit"/>
              </a:rPr>
              <a:t>money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 online</a:t>
            </a: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inherit"/>
              </a:rPr>
              <a:t>DISCUSS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 what they would do if they were 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inherit"/>
              </a:rPr>
              <a:t>bullied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 online, and what steps to take </a:t>
            </a: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inherit"/>
              </a:rPr>
              <a:t>DECIDE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 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inherit"/>
              </a:rPr>
              <a:t>how long is appropriate 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to play in one session - how many sessions a day</a:t>
            </a: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F0"/>
                </a:solidFill>
                <a:highlight>
                  <a:srgbClr val="FFFFFF"/>
                </a:highlight>
                <a:latin typeface="inherit"/>
              </a:rPr>
              <a:t>SETUP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 these restrictions in 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inherit"/>
              </a:rPr>
              <a:t>parental settings 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inherit"/>
              </a:rPr>
              <a:t>with your child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9A814-C207-4A86-9B1F-955D65F169F4}"/>
              </a:ext>
            </a:extLst>
          </p:cNvPr>
          <p:cNvSpPr txBox="1"/>
          <p:nvPr/>
        </p:nvSpPr>
        <p:spPr>
          <a:xfrm>
            <a:off x="8905674" y="6289284"/>
            <a:ext cx="3176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/>
              <a:t>Source: </a:t>
            </a:r>
            <a:r>
              <a:rPr lang="en-GB" sz="1100" b="0" i="0">
                <a:effectLst/>
                <a:latin typeface="Roboto" panose="02000000000000000000" pitchFamily="2" charset="0"/>
              </a:rPr>
              <a:t>Children and parents: media use and attitudes report 2024</a:t>
            </a:r>
            <a:endParaRPr lang="en-GB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F9CC3-700C-42AA-A736-CF685CD1DE66}"/>
              </a:ext>
            </a:extLst>
          </p:cNvPr>
          <p:cNvSpPr txBox="1"/>
          <p:nvPr/>
        </p:nvSpPr>
        <p:spPr>
          <a:xfrm>
            <a:off x="3116056" y="5950739"/>
            <a:ext cx="9075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/>
              <a:t> Visit </a:t>
            </a:r>
            <a:r>
              <a:rPr lang="en-GB" sz="2400">
                <a:hlinkClick r:id="rId3"/>
              </a:rPr>
              <a:t>gaming.lgfl.net </a:t>
            </a:r>
            <a:r>
              <a:rPr lang="en-GB" sz="2400"/>
              <a:t>for advice and activities to keep them safe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D701A-C6CE-F333-5CDD-EB334ECCAFA9}"/>
              </a:ext>
            </a:extLst>
          </p:cNvPr>
          <p:cNvSpPr txBox="1"/>
          <p:nvPr/>
        </p:nvSpPr>
        <p:spPr>
          <a:xfrm>
            <a:off x="284883" y="611877"/>
            <a:ext cx="511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How </a:t>
            </a:r>
            <a:r>
              <a:rPr lang="en-GB" sz="2800" dirty="0"/>
              <a:t>can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YOU GET INVOLVED</a:t>
            </a:r>
            <a:r>
              <a:rPr lang="en-GB" sz="2800" b="1" dirty="0"/>
              <a:t>? </a:t>
            </a:r>
            <a:endParaRPr lang="en-GB" sz="2800" dirty="0">
              <a:highlight>
                <a:srgbClr val="FFFF00"/>
              </a:highlight>
            </a:endParaRPr>
          </a:p>
        </p:txBody>
      </p:sp>
      <p:pic>
        <p:nvPicPr>
          <p:cNvPr id="3" name="Picture 4" descr="Free dialog tip advice illustration">
            <a:extLst>
              <a:ext uri="{FF2B5EF4-FFF2-40B4-BE49-F238E27FC236}">
                <a16:creationId xmlns:a16="http://schemas.microsoft.com/office/drawing/2014/main" id="{47F27E71-B4B1-AE28-7E6A-6702745D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49" y="318432"/>
            <a:ext cx="2152650" cy="15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4B0C1B-BDA5-5A9A-00F8-2B586905455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8D4DC7-73B7-4BA4-8DE4-3AB10B65D7AE}"/>
              </a:ext>
            </a:extLst>
          </p:cNvPr>
          <p:cNvSpPr/>
          <p:nvPr/>
        </p:nvSpPr>
        <p:spPr>
          <a:xfrm>
            <a:off x="8208355" y="294326"/>
            <a:ext cx="3899498" cy="237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83A97F-0EAF-4AFF-9834-C8684908CD37}"/>
              </a:ext>
            </a:extLst>
          </p:cNvPr>
          <p:cNvSpPr/>
          <p:nvPr/>
        </p:nvSpPr>
        <p:spPr>
          <a:xfrm>
            <a:off x="4397147" y="4696480"/>
            <a:ext cx="7204303" cy="196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2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D4B726-26AD-AA80-EF5B-EE41F8E71A05}"/>
              </a:ext>
            </a:extLst>
          </p:cNvPr>
          <p:cNvSpPr txBox="1"/>
          <p:nvPr/>
        </p:nvSpPr>
        <p:spPr>
          <a:xfrm>
            <a:off x="337776" y="461096"/>
            <a:ext cx="1140214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PEGI helps parents to make informed decisions when buying video games: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age rating confirms that the game content is appropriate for players of certain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It considers the age </a:t>
            </a:r>
            <a:r>
              <a:rPr lang="en-GB" sz="2000" b="1" dirty="0">
                <a:solidFill>
                  <a:srgbClr val="FF0000"/>
                </a:solidFill>
              </a:rPr>
              <a:t>suitability</a:t>
            </a:r>
            <a:r>
              <a:rPr lang="en-GB" sz="2000" dirty="0"/>
              <a:t> of a game, </a:t>
            </a:r>
            <a:r>
              <a:rPr lang="en-GB" sz="2000" b="1" dirty="0">
                <a:solidFill>
                  <a:srgbClr val="FF0000"/>
                </a:solidFill>
              </a:rPr>
              <a:t>not the level of difficulty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5BBE3-158A-F98C-48B7-A722980E6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397" y="2021368"/>
            <a:ext cx="7879439" cy="4128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5D978-3777-6A71-8B2B-55884360F5FD}"/>
              </a:ext>
            </a:extLst>
          </p:cNvPr>
          <p:cNvSpPr txBox="1"/>
          <p:nvPr/>
        </p:nvSpPr>
        <p:spPr>
          <a:xfrm>
            <a:off x="3640311" y="6342636"/>
            <a:ext cx="609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4"/>
              </a:rPr>
              <a:t>pegi.info</a:t>
            </a:r>
            <a:endParaRPr lang="en-GB"/>
          </a:p>
        </p:txBody>
      </p:sp>
      <p:pic>
        <p:nvPicPr>
          <p:cNvPr id="5" name="Picture 4" descr="Free did you know speech balloon message illustration">
            <a:extLst>
              <a:ext uri="{FF2B5EF4-FFF2-40B4-BE49-F238E27FC236}">
                <a16:creationId xmlns:a16="http://schemas.microsoft.com/office/drawing/2014/main" id="{5BDD0549-18C5-745D-A1DD-F79D8445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5" y="1913291"/>
            <a:ext cx="3031418" cy="30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98443-7EB3-4698-9C45-EA843368FDE3}"/>
              </a:ext>
            </a:extLst>
          </p:cNvPr>
          <p:cNvSpPr txBox="1"/>
          <p:nvPr/>
        </p:nvSpPr>
        <p:spPr>
          <a:xfrm>
            <a:off x="1877913" y="644859"/>
            <a:ext cx="752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Do </a:t>
            </a:r>
            <a:r>
              <a:rPr lang="en-GB" sz="2400" b="1" dirty="0">
                <a:solidFill>
                  <a:srgbClr val="FF0000"/>
                </a:solidFill>
              </a:rPr>
              <a:t>YOU</a:t>
            </a:r>
            <a:r>
              <a:rPr lang="en-GB" sz="2400" b="1" dirty="0"/>
              <a:t> know </a:t>
            </a:r>
            <a:r>
              <a:rPr lang="en-GB" sz="2400" b="1" dirty="0">
                <a:solidFill>
                  <a:srgbClr val="FF0000"/>
                </a:solidFill>
              </a:rPr>
              <a:t>HOW TO REPORT </a:t>
            </a:r>
            <a:r>
              <a:rPr lang="en-GB" sz="2400" b="1" dirty="0"/>
              <a:t>to apps / sites?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09A84-8005-F0CA-0E8C-007661A8942B}"/>
              </a:ext>
            </a:extLst>
          </p:cNvPr>
          <p:cNvSpPr/>
          <p:nvPr/>
        </p:nvSpPr>
        <p:spPr>
          <a:xfrm>
            <a:off x="10043410" y="260261"/>
            <a:ext cx="2038344" cy="245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448D5-8330-45BC-BDE6-44B12F285B00}"/>
              </a:ext>
            </a:extLst>
          </p:cNvPr>
          <p:cNvSpPr txBox="1"/>
          <p:nvPr/>
        </p:nvSpPr>
        <p:spPr>
          <a:xfrm>
            <a:off x="8168640" y="1235892"/>
            <a:ext cx="33756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Internet Matters has helpful guides for social media apps and sites at </a:t>
            </a:r>
            <a:r>
              <a:rPr lang="en-GB">
                <a:hlinkClick r:id="rId3"/>
              </a:rPr>
              <a:t>internetmatters.org/parental-controls/social-media</a:t>
            </a:r>
            <a:endParaRPr lang="en-GB" sz="1800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8B320-EB82-FB38-51B7-7AA9AE8E6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25" y="1486740"/>
            <a:ext cx="5320345" cy="505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583EF4-96B2-1EE5-0837-40DCFE5D1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754" y="3200957"/>
            <a:ext cx="3816546" cy="3016405"/>
          </a:xfrm>
          <a:prstGeom prst="rect">
            <a:avLst/>
          </a:prstGeom>
        </p:spPr>
      </p:pic>
      <p:pic>
        <p:nvPicPr>
          <p:cNvPr id="3" name="Picture 2" descr="Free speech bubble talking chat illustration">
            <a:extLst>
              <a:ext uri="{FF2B5EF4-FFF2-40B4-BE49-F238E27FC236}">
                <a16:creationId xmlns:a16="http://schemas.microsoft.com/office/drawing/2014/main" id="{8F671BAD-4913-4E39-0782-2B811D0A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4" y="244157"/>
            <a:ext cx="1437496" cy="1437496"/>
          </a:xfrm>
          <a:prstGeom prst="ellipse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809A84-8005-F0CA-0E8C-007661A8942B}"/>
              </a:ext>
            </a:extLst>
          </p:cNvPr>
          <p:cNvSpPr/>
          <p:nvPr/>
        </p:nvSpPr>
        <p:spPr>
          <a:xfrm>
            <a:off x="10043410" y="260261"/>
            <a:ext cx="2038344" cy="245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2A6AF9-6B8E-C700-3B5A-A97BEEC5D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24" y="1441601"/>
            <a:ext cx="7036162" cy="415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8448D5-8330-45BC-BDE6-44B12F285B00}"/>
              </a:ext>
            </a:extLst>
          </p:cNvPr>
          <p:cNvSpPr txBox="1"/>
          <p:nvPr/>
        </p:nvSpPr>
        <p:spPr>
          <a:xfrm>
            <a:off x="8355580" y="755739"/>
            <a:ext cx="33756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A simple </a:t>
            </a:r>
            <a:r>
              <a:rPr lang="en-GB" sz="1800" b="1" dirty="0"/>
              <a:t>Google search </a:t>
            </a:r>
            <a:r>
              <a:rPr lang="en-GB" sz="1800" dirty="0"/>
              <a:t>with the site name, </a:t>
            </a:r>
            <a:r>
              <a:rPr lang="en-GB" sz="1800" b="1" dirty="0"/>
              <a:t>e.g. ‘reporting in Snapchat’</a:t>
            </a:r>
            <a:r>
              <a:rPr lang="en-GB" sz="1800" dirty="0"/>
              <a:t> will bring up the steps to take and signpost to the reporting page</a:t>
            </a:r>
          </a:p>
          <a:p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BE5424-1823-F6A4-17B8-01A66BF8A0E5}"/>
              </a:ext>
            </a:extLst>
          </p:cNvPr>
          <p:cNvCxnSpPr>
            <a:cxnSpLocks/>
          </p:cNvCxnSpPr>
          <p:nvPr/>
        </p:nvCxnSpPr>
        <p:spPr>
          <a:xfrm flipH="1">
            <a:off x="2663687" y="1256935"/>
            <a:ext cx="5504953" cy="474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1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98443-7EB3-4698-9C45-EA843368FDE3}"/>
              </a:ext>
            </a:extLst>
          </p:cNvPr>
          <p:cNvSpPr txBox="1"/>
          <p:nvPr/>
        </p:nvSpPr>
        <p:spPr>
          <a:xfrm>
            <a:off x="381158" y="333029"/>
            <a:ext cx="1160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a typeface="+mj-ea"/>
                <a:cs typeface="+mj-cs"/>
              </a:rPr>
              <a:t>UK Reporting Helplines and Services for Children and Young People</a:t>
            </a:r>
            <a:endParaRPr lang="en-GB" sz="3200" b="1" dirty="0">
              <a:highlight>
                <a:srgbClr val="FFFF00"/>
              </a:highlight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83514F-0306-57BD-B57B-7BF3A24C3472}"/>
              </a:ext>
            </a:extLst>
          </p:cNvPr>
          <p:cNvGrpSpPr/>
          <p:nvPr/>
        </p:nvGrpSpPr>
        <p:grpSpPr>
          <a:xfrm>
            <a:off x="3470983" y="1299047"/>
            <a:ext cx="8198185" cy="4782803"/>
            <a:chOff x="558420" y="1617997"/>
            <a:chExt cx="8198185" cy="47828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7E8AF9-EB19-9A5A-7C6B-C9DD93C5CA34}"/>
                </a:ext>
              </a:extLst>
            </p:cNvPr>
            <p:cNvGrpSpPr/>
            <p:nvPr/>
          </p:nvGrpSpPr>
          <p:grpSpPr>
            <a:xfrm>
              <a:off x="558420" y="1617997"/>
              <a:ext cx="8198185" cy="4782803"/>
              <a:chOff x="470599" y="1941846"/>
              <a:chExt cx="6148639" cy="451991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" name="Rounded Rectangle 5">
                <a:extLst>
                  <a:ext uri="{FF2B5EF4-FFF2-40B4-BE49-F238E27FC236}">
                    <a16:creationId xmlns:a16="http://schemas.microsoft.com/office/drawing/2014/main" id="{E426BA4D-96E6-85E4-00D8-38D49E0B08FC}"/>
                  </a:ext>
                </a:extLst>
              </p:cNvPr>
              <p:cNvSpPr/>
              <p:nvPr userDrawn="1"/>
            </p:nvSpPr>
            <p:spPr>
              <a:xfrm>
                <a:off x="4638737" y="1941847"/>
                <a:ext cx="1980501" cy="4519912"/>
              </a:xfrm>
              <a:prstGeom prst="roundRect">
                <a:avLst>
                  <a:gd name="adj" fmla="val 17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620000" rIns="14400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25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ChildLine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57575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free, private and confidential service where CYP can talk about anything to a trained counsellor, online or on the phone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F32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3" name="Rounded Rectangle 8">
                <a:extLst>
                  <a:ext uri="{FF2B5EF4-FFF2-40B4-BE49-F238E27FC236}">
                    <a16:creationId xmlns:a16="http://schemas.microsoft.com/office/drawing/2014/main" id="{339160AD-D1E8-D4A1-3522-A234ECEC6CCF}"/>
                  </a:ext>
                </a:extLst>
              </p:cNvPr>
              <p:cNvSpPr/>
              <p:nvPr userDrawn="1"/>
            </p:nvSpPr>
            <p:spPr>
              <a:xfrm>
                <a:off x="2554668" y="1941847"/>
                <a:ext cx="1980501" cy="4519912"/>
              </a:xfrm>
              <a:prstGeom prst="roundRect">
                <a:avLst>
                  <a:gd name="adj" fmla="val 17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620000" rIns="14400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25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Report Remove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57575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free tool that allows children to report nude or sexual images and videos of themselves that they think might have been shared online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60ADB3D-78A6-77D8-BB76-C48817FF5998}"/>
                  </a:ext>
                </a:extLst>
              </p:cNvPr>
              <p:cNvSpPr/>
              <p:nvPr userDrawn="1"/>
            </p:nvSpPr>
            <p:spPr>
              <a:xfrm>
                <a:off x="470599" y="1941846"/>
                <a:ext cx="1980501" cy="4519913"/>
              </a:xfrm>
              <a:prstGeom prst="roundRect">
                <a:avLst>
                  <a:gd name="adj" fmla="val 17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620000" rIns="14400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25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NCA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57575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Young people can report concerns about child sexual abuse and exploitation to NCA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DA1C63-E9AF-7913-A502-6266C72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072" y="1900145"/>
              <a:ext cx="2007451" cy="902446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E9765890-16CC-AEF0-4A9E-7C3BF54E4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816" y="1770236"/>
              <a:ext cx="2151393" cy="143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F6EDA087-6A71-F3E7-92CA-DD260524D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317" y="1845272"/>
              <a:ext cx="2385908" cy="101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0C0BE46-47C1-ECFD-C194-C9E4B2B7D374}"/>
              </a:ext>
            </a:extLst>
          </p:cNvPr>
          <p:cNvSpPr txBox="1"/>
          <p:nvPr/>
        </p:nvSpPr>
        <p:spPr>
          <a:xfrm>
            <a:off x="7780284" y="6171026"/>
            <a:ext cx="410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Go to </a:t>
            </a:r>
            <a:r>
              <a:rPr lang="en-GB" sz="1800" dirty="0">
                <a:hlinkClick r:id="rId6"/>
              </a:rPr>
              <a:t>reporting.lgfl.net </a:t>
            </a:r>
            <a:r>
              <a:rPr lang="en-GB" sz="1800" dirty="0"/>
              <a:t>to find out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686EC-7862-B89F-6C3B-E46CC7166DFB}"/>
              </a:ext>
            </a:extLst>
          </p:cNvPr>
          <p:cNvSpPr txBox="1"/>
          <p:nvPr/>
        </p:nvSpPr>
        <p:spPr>
          <a:xfrm>
            <a:off x="381157" y="1763176"/>
            <a:ext cx="27596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Call 101 or 999 if there is an immediate risk of harm to your child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82F835-7C7F-E92D-C3B0-2B99C499F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58" y="3799028"/>
            <a:ext cx="2533780" cy="16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push dir="u"/>
      </p:transition>
    </mc:Choice>
    <mc:Fallback xmlns="">
      <p:transition spd="slow" advClick="0" advTm="20000">
        <p:push dir="u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TEXTBOXNAME" val="bjCLSTB-HO-HC-VT-RA-BN-DH"/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C-VB-RA-BN-DH"/>
  <p:tag name="BJHEADERFOOTERLABEL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1B37C7DC4D74691B84FF8510AC564" ma:contentTypeVersion="18" ma:contentTypeDescription="Create a new document." ma:contentTypeScope="" ma:versionID="2ec8d36e267fbf3a3fdaf7c3dffa7beb">
  <xsd:schema xmlns:xsd="http://www.w3.org/2001/XMLSchema" xmlns:xs="http://www.w3.org/2001/XMLSchema" xmlns:p="http://schemas.microsoft.com/office/2006/metadata/properties" xmlns:ns2="e4f34220-620c-47c3-89af-c4a6edab4c87" xmlns:ns3="3889ac6e-72bb-4955-a615-445659f1c972" targetNamespace="http://schemas.microsoft.com/office/2006/metadata/properties" ma:root="true" ma:fieldsID="2d43fc27d9f8ae43574d0e2c58ff1b2b" ns2:_="" ns3:_="">
    <xsd:import namespace="e4f34220-620c-47c3-89af-c4a6edab4c87"/>
    <xsd:import namespace="3889ac6e-72bb-4955-a615-445659f1c9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34220-620c-47c3-89af-c4a6edab4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9cbce6-d92b-4712-9683-e256f6a34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ac6e-72bb-4955-a615-445659f1c9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c75674-d8df-4777-a0cb-68e6fcd39d03}" ma:internalName="TaxCatchAll" ma:showField="CatchAllData" ma:web="3889ac6e-72bb-4955-a615-445659f1c9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89ac6e-72bb-4955-a615-445659f1c972" xsi:nil="true"/>
    <lcf76f155ced4ddcb4097134ff3c332f xmlns="e4f34220-620c-47c3-89af-c4a6edab4c8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AD4C7E-A77A-40F2-B795-DF6667B6A125}">
  <ds:schemaRefs>
    <ds:schemaRef ds:uri="3889ac6e-72bb-4955-a615-445659f1c972"/>
    <ds:schemaRef ds:uri="e4f34220-620c-47c3-89af-c4a6edab4c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81AE70-B6D9-4BBE-BCAE-912C98E7A2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622987-D106-4398-BE90-76CF5B72AC6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e4f34220-620c-47c3-89af-c4a6edab4c8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889ac6e-72bb-4955-a615-445659f1c97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18172</TotalTime>
  <Words>983</Words>
  <Application>Microsoft Office PowerPoint</Application>
  <PresentationFormat>Widescreen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Aptos Display</vt:lpstr>
      <vt:lpstr>arial</vt:lpstr>
      <vt:lpstr>arial</vt:lpstr>
      <vt:lpstr>Calibri</vt:lpstr>
      <vt:lpstr>inherit</vt:lpstr>
      <vt:lpstr>Letter-join Plus 40</vt:lpstr>
      <vt:lpstr>proxima-nova</vt:lpstr>
      <vt:lpstr>Roboto</vt:lpstr>
      <vt:lpstr>Verdana</vt:lpstr>
      <vt:lpstr>Office Theme</vt:lpstr>
      <vt:lpstr>Parent’s Evening Any questions, please speak to Mr Heather, Mrs Dearn or a Governor.</vt:lpstr>
      <vt:lpstr>Safeguarding Team </vt:lpstr>
      <vt:lpstr>YOU don’t need to be an EXPERT … be a PARENT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Website Calendar is up to date with upcoming events Quick links for important documents</vt:lpstr>
      <vt:lpstr>Year Groups  Select your child’s year group for important information relating to them. This will include dates for PE or Forest School.</vt:lpstr>
      <vt:lpstr>PowerPoint Presentation</vt:lpstr>
      <vt:lpstr>Thank you for your support in:    - ensuring your child(ren) attend school regularly and on time.  - providing your child(ren) with the correct uniform.  - communicating well with school to resolve concerns.  - showing our school values. - completing homework (phonics/reading, spellings, maths).</vt:lpstr>
      <vt:lpstr>Let us love… Let us thrive…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Mubina Asaria</dc:creator>
  <cp:lastModifiedBy>D Heather</cp:lastModifiedBy>
  <cp:revision>3</cp:revision>
  <dcterms:created xsi:type="dcterms:W3CDTF">2020-02-10T12:15:47Z</dcterms:created>
  <dcterms:modified xsi:type="dcterms:W3CDTF">2025-11-10T15:17:02Z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0x0101004901B37C7DC4D74691B84FF8510AC564</vt:lpwstr>
  </property>
  <property fmtid="{D5CDD505-2E9C-101B-9397-08002B2CF9AE}" pid="3" name="MediaServiceImageTags">
    <vt:lpwstr/>
  </property>
</Properties>
</file>