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3"/>
  </p:notesMasterIdLst>
  <p:sldIdLst>
    <p:sldId id="256" r:id="rId5"/>
    <p:sldId id="2623" r:id="rId6"/>
    <p:sldId id="659" r:id="rId7"/>
    <p:sldId id="664" r:id="rId8"/>
    <p:sldId id="693" r:id="rId9"/>
    <p:sldId id="2613" r:id="rId10"/>
    <p:sldId id="2612" r:id="rId11"/>
    <p:sldId id="687" r:id="rId12"/>
    <p:sldId id="2593" r:id="rId13"/>
    <p:sldId id="660" r:id="rId14"/>
    <p:sldId id="665" r:id="rId15"/>
    <p:sldId id="2608" r:id="rId16"/>
    <p:sldId id="2604" r:id="rId17"/>
    <p:sldId id="2594" r:id="rId18"/>
    <p:sldId id="2595" r:id="rId19"/>
    <p:sldId id="2596" r:id="rId20"/>
    <p:sldId id="672" r:id="rId21"/>
    <p:sldId id="26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D026E2"/>
    <a:srgbClr val="EC1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17A4E-0ED0-429C-B6F2-5D274EE34B79}" v="22" dt="2024-10-20T19:28:39.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3947" autoAdjust="0"/>
  </p:normalViewPr>
  <p:slideViewPr>
    <p:cSldViewPr snapToGrid="0">
      <p:cViewPr varScale="1">
        <p:scale>
          <a:sx n="77" d="100"/>
          <a:sy n="77" d="100"/>
        </p:scale>
        <p:origin x="883" y="96"/>
      </p:cViewPr>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10094"/>
    </p:cViewPr>
  </p:sorterViewPr>
  <p:notesViewPr>
    <p:cSldViewPr snapToGrid="0">
      <p:cViewPr varScale="1">
        <p:scale>
          <a:sx n="77" d="100"/>
          <a:sy n="77" d="100"/>
        </p:scale>
        <p:origin x="281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Heather" userId="a579099b-baeb-4281-a797-2eb6acec2fe4" providerId="ADAL" clId="{3FA17A4E-0ED0-429C-B6F2-5D274EE34B79}"/>
    <pc:docChg chg="undo custSel addSld delSld modSld sldOrd">
      <pc:chgData name="D Heather" userId="a579099b-baeb-4281-a797-2eb6acec2fe4" providerId="ADAL" clId="{3FA17A4E-0ED0-429C-B6F2-5D274EE34B79}" dt="2024-10-21T11:44:49.218" v="235" actId="20577"/>
      <pc:docMkLst>
        <pc:docMk/>
      </pc:docMkLst>
      <pc:sldChg chg="delSp modSp add del mod setBg delDesignElem">
        <pc:chgData name="D Heather" userId="a579099b-baeb-4281-a797-2eb6acec2fe4" providerId="ADAL" clId="{3FA17A4E-0ED0-429C-B6F2-5D274EE34B79}" dt="2024-10-21T11:44:49.218" v="235" actId="20577"/>
        <pc:sldMkLst>
          <pc:docMk/>
          <pc:sldMk cId="2495272692" sldId="256"/>
        </pc:sldMkLst>
        <pc:spChg chg="mod">
          <ac:chgData name="D Heather" userId="a579099b-baeb-4281-a797-2eb6acec2fe4" providerId="ADAL" clId="{3FA17A4E-0ED0-429C-B6F2-5D274EE34B79}" dt="2024-10-21T11:44:49.218" v="235" actId="20577"/>
          <ac:spMkLst>
            <pc:docMk/>
            <pc:sldMk cId="2495272692" sldId="256"/>
            <ac:spMk id="2" creationId="{C0CA9C90-30BE-46E3-C0C1-63C0381BCEF0}"/>
          </ac:spMkLst>
        </pc:spChg>
        <pc:spChg chg="del">
          <ac:chgData name="D Heather" userId="a579099b-baeb-4281-a797-2eb6acec2fe4" providerId="ADAL" clId="{3FA17A4E-0ED0-429C-B6F2-5D274EE34B79}" dt="2024-10-20T19:05:35.194" v="15"/>
          <ac:spMkLst>
            <pc:docMk/>
            <pc:sldMk cId="2495272692" sldId="256"/>
            <ac:spMk id="8" creationId="{C28D0172-F2E0-4763-9C35-F022664959D8}"/>
          </ac:spMkLst>
        </pc:spChg>
        <pc:spChg chg="del">
          <ac:chgData name="D Heather" userId="a579099b-baeb-4281-a797-2eb6acec2fe4" providerId="ADAL" clId="{3FA17A4E-0ED0-429C-B6F2-5D274EE34B79}" dt="2024-10-20T19:05:35.194" v="15"/>
          <ac:spMkLst>
            <pc:docMk/>
            <pc:sldMk cId="2495272692" sldId="256"/>
            <ac:spMk id="10" creationId="{9F2851FB-E841-4509-8A6D-A416376EA380}"/>
          </ac:spMkLst>
        </pc:spChg>
        <pc:spChg chg="del">
          <ac:chgData name="D Heather" userId="a579099b-baeb-4281-a797-2eb6acec2fe4" providerId="ADAL" clId="{3FA17A4E-0ED0-429C-B6F2-5D274EE34B79}" dt="2024-10-20T19:05:35.194" v="15"/>
          <ac:spMkLst>
            <pc:docMk/>
            <pc:sldMk cId="2495272692" sldId="256"/>
            <ac:spMk id="12" creationId="{DF6FB2B2-CE21-407F-B22E-302DADC2C3D3}"/>
          </ac:spMkLst>
        </pc:spChg>
        <pc:picChg chg="mod">
          <ac:chgData name="D Heather" userId="a579099b-baeb-4281-a797-2eb6acec2fe4" providerId="ADAL" clId="{3FA17A4E-0ED0-429C-B6F2-5D274EE34B79}" dt="2024-10-20T19:08:16.910" v="131" actId="1076"/>
          <ac:picMkLst>
            <pc:docMk/>
            <pc:sldMk cId="2495272692" sldId="256"/>
            <ac:picMk id="6" creationId="{112B6FC0-63EF-E298-7377-3961325A4666}"/>
          </ac:picMkLst>
        </pc:picChg>
      </pc:sldChg>
      <pc:sldChg chg="modSp del mod">
        <pc:chgData name="D Heather" userId="a579099b-baeb-4281-a797-2eb6acec2fe4" providerId="ADAL" clId="{3FA17A4E-0ED0-429C-B6F2-5D274EE34B79}" dt="2024-10-20T19:30:43.005" v="214" actId="47"/>
        <pc:sldMkLst>
          <pc:docMk/>
          <pc:sldMk cId="2657982230" sldId="653"/>
        </pc:sldMkLst>
        <pc:picChg chg="mod">
          <ac:chgData name="D Heather" userId="a579099b-baeb-4281-a797-2eb6acec2fe4" providerId="ADAL" clId="{3FA17A4E-0ED0-429C-B6F2-5D274EE34B79}" dt="2024-10-20T19:28:39.582" v="209" actId="1076"/>
          <ac:picMkLst>
            <pc:docMk/>
            <pc:sldMk cId="2657982230" sldId="653"/>
            <ac:picMk id="4" creationId="{A03473B4-4C42-7D09-E6C4-A4FACDAC8E3D}"/>
          </ac:picMkLst>
        </pc:picChg>
        <pc:picChg chg="mod">
          <ac:chgData name="D Heather" userId="a579099b-baeb-4281-a797-2eb6acec2fe4" providerId="ADAL" clId="{3FA17A4E-0ED0-429C-B6F2-5D274EE34B79}" dt="2024-10-20T19:28:33.806" v="206" actId="1076"/>
          <ac:picMkLst>
            <pc:docMk/>
            <pc:sldMk cId="2657982230" sldId="653"/>
            <ac:picMk id="13" creationId="{CACAD455-AE6C-4EC4-9E8B-B1D27604723E}"/>
          </ac:picMkLst>
        </pc:picChg>
      </pc:sldChg>
      <pc:sldChg chg="del">
        <pc:chgData name="D Heather" userId="a579099b-baeb-4281-a797-2eb6acec2fe4" providerId="ADAL" clId="{3FA17A4E-0ED0-429C-B6F2-5D274EE34B79}" dt="2024-10-20T19:28:12.798" v="201" actId="47"/>
        <pc:sldMkLst>
          <pc:docMk/>
          <pc:sldMk cId="504513416" sldId="654"/>
        </pc:sldMkLst>
      </pc:sldChg>
      <pc:sldChg chg="modSp mod">
        <pc:chgData name="D Heather" userId="a579099b-baeb-4281-a797-2eb6acec2fe4" providerId="ADAL" clId="{3FA17A4E-0ED0-429C-B6F2-5D274EE34B79}" dt="2024-10-20T19:19:37.867" v="139" actId="14100"/>
        <pc:sldMkLst>
          <pc:docMk/>
          <pc:sldMk cId="2208877981" sldId="659"/>
        </pc:sldMkLst>
        <pc:spChg chg="mod">
          <ac:chgData name="D Heather" userId="a579099b-baeb-4281-a797-2eb6acec2fe4" providerId="ADAL" clId="{3FA17A4E-0ED0-429C-B6F2-5D274EE34B79}" dt="2024-10-20T19:19:33.958" v="138" actId="14100"/>
          <ac:spMkLst>
            <pc:docMk/>
            <pc:sldMk cId="2208877981" sldId="659"/>
            <ac:spMk id="5" creationId="{80C73000-9D06-DDA8-EFA6-A6E3027793D8}"/>
          </ac:spMkLst>
        </pc:spChg>
        <pc:spChg chg="mod">
          <ac:chgData name="D Heather" userId="a579099b-baeb-4281-a797-2eb6acec2fe4" providerId="ADAL" clId="{3FA17A4E-0ED0-429C-B6F2-5D274EE34B79}" dt="2024-10-20T19:19:37.867" v="139" actId="14100"/>
          <ac:spMkLst>
            <pc:docMk/>
            <pc:sldMk cId="2208877981" sldId="659"/>
            <ac:spMk id="10" creationId="{C59EAB9B-1A96-360C-B22D-F92794073C99}"/>
          </ac:spMkLst>
        </pc:spChg>
        <pc:picChg chg="mod">
          <ac:chgData name="D Heather" userId="a579099b-baeb-4281-a797-2eb6acec2fe4" providerId="ADAL" clId="{3FA17A4E-0ED0-429C-B6F2-5D274EE34B79}" dt="2024-10-20T19:18:24.402" v="137" actId="1076"/>
          <ac:picMkLst>
            <pc:docMk/>
            <pc:sldMk cId="2208877981" sldId="659"/>
            <ac:picMk id="6" creationId="{DC90DB9F-EDE6-F2ED-BD4C-2890078A6997}"/>
          </ac:picMkLst>
        </pc:picChg>
      </pc:sldChg>
      <pc:sldChg chg="del">
        <pc:chgData name="D Heather" userId="a579099b-baeb-4281-a797-2eb6acec2fe4" providerId="ADAL" clId="{3FA17A4E-0ED0-429C-B6F2-5D274EE34B79}" dt="2024-10-20T19:30:47.586" v="215" actId="47"/>
        <pc:sldMkLst>
          <pc:docMk/>
          <pc:sldMk cId="1410891649" sldId="661"/>
        </pc:sldMkLst>
      </pc:sldChg>
      <pc:sldChg chg="modSp del mod">
        <pc:chgData name="D Heather" userId="a579099b-baeb-4281-a797-2eb6acec2fe4" providerId="ADAL" clId="{3FA17A4E-0ED0-429C-B6F2-5D274EE34B79}" dt="2024-10-20T19:25:53.078" v="184" actId="47"/>
        <pc:sldMkLst>
          <pc:docMk/>
          <pc:sldMk cId="2327591103" sldId="662"/>
        </pc:sldMkLst>
        <pc:spChg chg="mod">
          <ac:chgData name="D Heather" userId="a579099b-baeb-4281-a797-2eb6acec2fe4" providerId="ADAL" clId="{3FA17A4E-0ED0-429C-B6F2-5D274EE34B79}" dt="2024-10-20T19:20:44.884" v="144" actId="1076"/>
          <ac:spMkLst>
            <pc:docMk/>
            <pc:sldMk cId="2327591103" sldId="662"/>
            <ac:spMk id="3" creationId="{15A05104-042F-58D6-5C32-B7B7DB58329F}"/>
          </ac:spMkLst>
        </pc:spChg>
        <pc:spChg chg="mod">
          <ac:chgData name="D Heather" userId="a579099b-baeb-4281-a797-2eb6acec2fe4" providerId="ADAL" clId="{3FA17A4E-0ED0-429C-B6F2-5D274EE34B79}" dt="2024-10-20T19:20:10.276" v="142" actId="14100"/>
          <ac:spMkLst>
            <pc:docMk/>
            <pc:sldMk cId="2327591103" sldId="662"/>
            <ac:spMk id="5" creationId="{80C73000-9D06-DDA8-EFA6-A6E3027793D8}"/>
          </ac:spMkLst>
        </pc:spChg>
        <pc:spChg chg="mod">
          <ac:chgData name="D Heather" userId="a579099b-baeb-4281-a797-2eb6acec2fe4" providerId="ADAL" clId="{3FA17A4E-0ED0-429C-B6F2-5D274EE34B79}" dt="2024-10-20T19:20:48.553" v="145" actId="1076"/>
          <ac:spMkLst>
            <pc:docMk/>
            <pc:sldMk cId="2327591103" sldId="662"/>
            <ac:spMk id="9" creationId="{8E73B482-2AEE-2249-EE09-5B388C8880F2}"/>
          </ac:spMkLst>
        </pc:spChg>
        <pc:spChg chg="mod">
          <ac:chgData name="D Heather" userId="a579099b-baeb-4281-a797-2eb6acec2fe4" providerId="ADAL" clId="{3FA17A4E-0ED0-429C-B6F2-5D274EE34B79}" dt="2024-10-20T19:20:08.504" v="141" actId="1076"/>
          <ac:spMkLst>
            <pc:docMk/>
            <pc:sldMk cId="2327591103" sldId="662"/>
            <ac:spMk id="10" creationId="{C59EAB9B-1A96-360C-B22D-F92794073C99}"/>
          </ac:spMkLst>
        </pc:spChg>
        <pc:picChg chg="mod">
          <ac:chgData name="D Heather" userId="a579099b-baeb-4281-a797-2eb6acec2fe4" providerId="ADAL" clId="{3FA17A4E-0ED0-429C-B6F2-5D274EE34B79}" dt="2024-10-20T19:20:56.402" v="148" actId="1076"/>
          <ac:picMkLst>
            <pc:docMk/>
            <pc:sldMk cId="2327591103" sldId="662"/>
            <ac:picMk id="6" creationId="{0AD5F61A-F855-EAFE-022B-047340F880FA}"/>
          </ac:picMkLst>
        </pc:picChg>
        <pc:picChg chg="mod">
          <ac:chgData name="D Heather" userId="a579099b-baeb-4281-a797-2eb6acec2fe4" providerId="ADAL" clId="{3FA17A4E-0ED0-429C-B6F2-5D274EE34B79}" dt="2024-10-20T19:20:58.587" v="149" actId="1076"/>
          <ac:picMkLst>
            <pc:docMk/>
            <pc:sldMk cId="2327591103" sldId="662"/>
            <ac:picMk id="8" creationId="{4C64845E-BDA5-1E4F-E824-2605E2FF5EC0}"/>
          </ac:picMkLst>
        </pc:picChg>
      </pc:sldChg>
      <pc:sldChg chg="modSp mod">
        <pc:chgData name="D Heather" userId="a579099b-baeb-4281-a797-2eb6acec2fe4" providerId="ADAL" clId="{3FA17A4E-0ED0-429C-B6F2-5D274EE34B79}" dt="2024-10-20T19:21:51.343" v="151" actId="1036"/>
        <pc:sldMkLst>
          <pc:docMk/>
          <pc:sldMk cId="610212479" sldId="664"/>
        </pc:sldMkLst>
        <pc:spChg chg="mod">
          <ac:chgData name="D Heather" userId="a579099b-baeb-4281-a797-2eb6acec2fe4" providerId="ADAL" clId="{3FA17A4E-0ED0-429C-B6F2-5D274EE34B79}" dt="2024-10-20T19:21:51.343" v="151" actId="1036"/>
          <ac:spMkLst>
            <pc:docMk/>
            <pc:sldMk cId="610212479" sldId="664"/>
            <ac:spMk id="3" creationId="{15A05104-042F-58D6-5C32-B7B7DB58329F}"/>
          </ac:spMkLst>
        </pc:spChg>
      </pc:sldChg>
      <pc:sldChg chg="modSp mod">
        <pc:chgData name="D Heather" userId="a579099b-baeb-4281-a797-2eb6acec2fe4" providerId="ADAL" clId="{3FA17A4E-0ED0-429C-B6F2-5D274EE34B79}" dt="2024-10-20T19:26:28.310" v="186" actId="14100"/>
        <pc:sldMkLst>
          <pc:docMk/>
          <pc:sldMk cId="2956888733" sldId="665"/>
        </pc:sldMkLst>
        <pc:spChg chg="mod">
          <ac:chgData name="D Heather" userId="a579099b-baeb-4281-a797-2eb6acec2fe4" providerId="ADAL" clId="{3FA17A4E-0ED0-429C-B6F2-5D274EE34B79}" dt="2024-10-20T19:26:17.046" v="185" actId="14100"/>
          <ac:spMkLst>
            <pc:docMk/>
            <pc:sldMk cId="2956888733" sldId="665"/>
            <ac:spMk id="3" creationId="{381FADC8-27EB-5618-3018-42F83A1D6EE0}"/>
          </ac:spMkLst>
        </pc:spChg>
        <pc:spChg chg="mod">
          <ac:chgData name="D Heather" userId="a579099b-baeb-4281-a797-2eb6acec2fe4" providerId="ADAL" clId="{3FA17A4E-0ED0-429C-B6F2-5D274EE34B79}" dt="2024-10-20T19:26:28.310" v="186" actId="14100"/>
          <ac:spMkLst>
            <pc:docMk/>
            <pc:sldMk cId="2956888733" sldId="665"/>
            <ac:spMk id="13" creationId="{DFA6FDE1-C344-E65A-53A7-0BB5BADFF700}"/>
          </ac:spMkLst>
        </pc:spChg>
      </pc:sldChg>
      <pc:sldChg chg="modSp mod">
        <pc:chgData name="D Heather" userId="a579099b-baeb-4281-a797-2eb6acec2fe4" providerId="ADAL" clId="{3FA17A4E-0ED0-429C-B6F2-5D274EE34B79}" dt="2024-10-20T19:29:51.318" v="212" actId="14100"/>
        <pc:sldMkLst>
          <pc:docMk/>
          <pc:sldMk cId="2838824579" sldId="672"/>
        </pc:sldMkLst>
        <pc:spChg chg="mod">
          <ac:chgData name="D Heather" userId="a579099b-baeb-4281-a797-2eb6acec2fe4" providerId="ADAL" clId="{3FA17A4E-0ED0-429C-B6F2-5D274EE34B79}" dt="2024-10-20T19:29:51.318" v="212" actId="14100"/>
          <ac:spMkLst>
            <pc:docMk/>
            <pc:sldMk cId="2838824579" sldId="672"/>
            <ac:spMk id="8" creationId="{D88448D5-8330-45BC-BDE6-44B12F285B00}"/>
          </ac:spMkLst>
        </pc:spChg>
      </pc:sldChg>
      <pc:sldChg chg="modSp mod">
        <pc:chgData name="D Heather" userId="a579099b-baeb-4281-a797-2eb6acec2fe4" providerId="ADAL" clId="{3FA17A4E-0ED0-429C-B6F2-5D274EE34B79}" dt="2024-10-20T19:22:15.967" v="155" actId="1076"/>
        <pc:sldMkLst>
          <pc:docMk/>
          <pc:sldMk cId="3034914572" sldId="693"/>
        </pc:sldMkLst>
        <pc:spChg chg="mod">
          <ac:chgData name="D Heather" userId="a579099b-baeb-4281-a797-2eb6acec2fe4" providerId="ADAL" clId="{3FA17A4E-0ED0-429C-B6F2-5D274EE34B79}" dt="2024-10-20T19:22:01.826" v="152" actId="14100"/>
          <ac:spMkLst>
            <pc:docMk/>
            <pc:sldMk cId="3034914572" sldId="693"/>
            <ac:spMk id="3" creationId="{9D2A8155-19D0-4BC2-BC4F-D621DDC8DB41}"/>
          </ac:spMkLst>
        </pc:spChg>
        <pc:graphicFrameChg chg="mod">
          <ac:chgData name="D Heather" userId="a579099b-baeb-4281-a797-2eb6acec2fe4" providerId="ADAL" clId="{3FA17A4E-0ED0-429C-B6F2-5D274EE34B79}" dt="2024-10-20T19:22:15.967" v="155" actId="1076"/>
          <ac:graphicFrameMkLst>
            <pc:docMk/>
            <pc:sldMk cId="3034914572" sldId="693"/>
            <ac:graphicFrameMk id="2" creationId="{6B2AF9EF-B0F0-1481-6E91-618761B681BA}"/>
          </ac:graphicFrameMkLst>
        </pc:graphicFrameChg>
        <pc:picChg chg="mod">
          <ac:chgData name="D Heather" userId="a579099b-baeb-4281-a797-2eb6acec2fe4" providerId="ADAL" clId="{3FA17A4E-0ED0-429C-B6F2-5D274EE34B79}" dt="2024-10-20T19:22:04.509" v="153" actId="1076"/>
          <ac:picMkLst>
            <pc:docMk/>
            <pc:sldMk cId="3034914572" sldId="693"/>
            <ac:picMk id="7" creationId="{10C5D629-A9A1-C97D-3FC8-8033DD2E3F6D}"/>
          </ac:picMkLst>
        </pc:picChg>
        <pc:picChg chg="mod">
          <ac:chgData name="D Heather" userId="a579099b-baeb-4281-a797-2eb6acec2fe4" providerId="ADAL" clId="{3FA17A4E-0ED0-429C-B6F2-5D274EE34B79}" dt="2024-10-20T19:22:08.969" v="154" actId="1076"/>
          <ac:picMkLst>
            <pc:docMk/>
            <pc:sldMk cId="3034914572" sldId="693"/>
            <ac:picMk id="8" creationId="{53ECEFA5-A997-FDB0-801A-22C34A152584}"/>
          </ac:picMkLst>
        </pc:picChg>
      </pc:sldChg>
      <pc:sldChg chg="modSp del mod">
        <pc:chgData name="D Heather" userId="a579099b-baeb-4281-a797-2eb6acec2fe4" providerId="ADAL" clId="{3FA17A4E-0ED0-429C-B6F2-5D274EE34B79}" dt="2024-10-20T19:04:47.189" v="10" actId="47"/>
        <pc:sldMkLst>
          <pc:docMk/>
          <pc:sldMk cId="1247934190" sldId="2588"/>
        </pc:sldMkLst>
        <pc:spChg chg="mod">
          <ac:chgData name="D Heather" userId="a579099b-baeb-4281-a797-2eb6acec2fe4" providerId="ADAL" clId="{3FA17A4E-0ED0-429C-B6F2-5D274EE34B79}" dt="2024-10-20T19:04:42.130" v="6" actId="27636"/>
          <ac:spMkLst>
            <pc:docMk/>
            <pc:sldMk cId="1247934190" sldId="2588"/>
            <ac:spMk id="2" creationId="{60918C3E-D360-8E16-D445-F7CB84C85691}"/>
          </ac:spMkLst>
        </pc:spChg>
        <pc:spChg chg="mod">
          <ac:chgData name="D Heather" userId="a579099b-baeb-4281-a797-2eb6acec2fe4" providerId="ADAL" clId="{3FA17A4E-0ED0-429C-B6F2-5D274EE34B79}" dt="2024-10-20T19:04:42.130" v="7" actId="27636"/>
          <ac:spMkLst>
            <pc:docMk/>
            <pc:sldMk cId="1247934190" sldId="2588"/>
            <ac:spMk id="3" creationId="{3053529C-8E40-C3E1-7112-8F54707FDC00}"/>
          </ac:spMkLst>
        </pc:spChg>
      </pc:sldChg>
      <pc:sldChg chg="modSp">
        <pc:chgData name="D Heather" userId="a579099b-baeb-4281-a797-2eb6acec2fe4" providerId="ADAL" clId="{3FA17A4E-0ED0-429C-B6F2-5D274EE34B79}" dt="2024-10-20T19:25:23.417" v="183" actId="1076"/>
        <pc:sldMkLst>
          <pc:docMk/>
          <pc:sldMk cId="1368670073" sldId="2593"/>
        </pc:sldMkLst>
        <pc:picChg chg="mod">
          <ac:chgData name="D Heather" userId="a579099b-baeb-4281-a797-2eb6acec2fe4" providerId="ADAL" clId="{3FA17A4E-0ED0-429C-B6F2-5D274EE34B79}" dt="2024-10-20T19:25:23.417" v="183" actId="1076"/>
          <ac:picMkLst>
            <pc:docMk/>
            <pc:sldMk cId="1368670073" sldId="2593"/>
            <ac:picMk id="5" creationId="{5BDD0549-18C5-745D-A1DD-F79D844544BB}"/>
          </ac:picMkLst>
        </pc:picChg>
      </pc:sldChg>
      <pc:sldChg chg="del">
        <pc:chgData name="D Heather" userId="a579099b-baeb-4281-a797-2eb6acec2fe4" providerId="ADAL" clId="{3FA17A4E-0ED0-429C-B6F2-5D274EE34B79}" dt="2024-10-20T19:26:54.550" v="187" actId="47"/>
        <pc:sldMkLst>
          <pc:docMk/>
          <pc:sldMk cId="3954988792" sldId="2601"/>
        </pc:sldMkLst>
      </pc:sldChg>
      <pc:sldChg chg="del">
        <pc:chgData name="D Heather" userId="a579099b-baeb-4281-a797-2eb6acec2fe4" providerId="ADAL" clId="{3FA17A4E-0ED0-429C-B6F2-5D274EE34B79}" dt="2024-10-20T19:27:42.171" v="196" actId="47"/>
        <pc:sldMkLst>
          <pc:docMk/>
          <pc:sldMk cId="27427941" sldId="2602"/>
        </pc:sldMkLst>
      </pc:sldChg>
      <pc:sldChg chg="modSp mod ord">
        <pc:chgData name="D Heather" userId="a579099b-baeb-4281-a797-2eb6acec2fe4" providerId="ADAL" clId="{3FA17A4E-0ED0-429C-B6F2-5D274EE34B79}" dt="2024-10-20T19:28:48.642" v="211"/>
        <pc:sldMkLst>
          <pc:docMk/>
          <pc:sldMk cId="522553977" sldId="2608"/>
        </pc:sldMkLst>
        <pc:spChg chg="mod">
          <ac:chgData name="D Heather" userId="a579099b-baeb-4281-a797-2eb6acec2fe4" providerId="ADAL" clId="{3FA17A4E-0ED0-429C-B6F2-5D274EE34B79}" dt="2024-10-20T19:27:16.887" v="189" actId="1076"/>
          <ac:spMkLst>
            <pc:docMk/>
            <pc:sldMk cId="522553977" sldId="2608"/>
            <ac:spMk id="4" creationId="{C243BBCD-EC94-80E5-8856-412E6CB68490}"/>
          </ac:spMkLst>
        </pc:spChg>
      </pc:sldChg>
      <pc:sldChg chg="modSp mod">
        <pc:chgData name="D Heather" userId="a579099b-baeb-4281-a797-2eb6acec2fe4" providerId="ADAL" clId="{3FA17A4E-0ED0-429C-B6F2-5D274EE34B79}" dt="2024-10-20T19:25:14.850" v="182" actId="14100"/>
        <pc:sldMkLst>
          <pc:docMk/>
          <pc:sldMk cId="2686310096" sldId="2612"/>
        </pc:sldMkLst>
        <pc:spChg chg="mod">
          <ac:chgData name="D Heather" userId="a579099b-baeb-4281-a797-2eb6acec2fe4" providerId="ADAL" clId="{3FA17A4E-0ED0-429C-B6F2-5D274EE34B79}" dt="2024-10-20T19:24:51.932" v="181" actId="14100"/>
          <ac:spMkLst>
            <pc:docMk/>
            <pc:sldMk cId="2686310096" sldId="2612"/>
            <ac:spMk id="5" creationId="{F634618F-B00C-A034-FB2C-933970C15598}"/>
          </ac:spMkLst>
        </pc:spChg>
        <pc:spChg chg="mod">
          <ac:chgData name="D Heather" userId="a579099b-baeb-4281-a797-2eb6acec2fe4" providerId="ADAL" clId="{3FA17A4E-0ED0-429C-B6F2-5D274EE34B79}" dt="2024-10-20T19:25:14.850" v="182" actId="14100"/>
          <ac:spMkLst>
            <pc:docMk/>
            <pc:sldMk cId="2686310096" sldId="2612"/>
            <ac:spMk id="12" creationId="{37CF9CC3-700C-42AA-A736-CF685CD1DE66}"/>
          </ac:spMkLst>
        </pc:spChg>
      </pc:sldChg>
      <pc:sldChg chg="addSp delSp modSp mod">
        <pc:chgData name="D Heather" userId="a579099b-baeb-4281-a797-2eb6acec2fe4" providerId="ADAL" clId="{3FA17A4E-0ED0-429C-B6F2-5D274EE34B79}" dt="2024-10-20T19:24:34.322" v="179" actId="1076"/>
        <pc:sldMkLst>
          <pc:docMk/>
          <pc:sldMk cId="3756051780" sldId="2613"/>
        </pc:sldMkLst>
        <pc:spChg chg="del mod">
          <ac:chgData name="D Heather" userId="a579099b-baeb-4281-a797-2eb6acec2fe4" providerId="ADAL" clId="{3FA17A4E-0ED0-429C-B6F2-5D274EE34B79}" dt="2024-10-20T19:23:37.040" v="165" actId="478"/>
          <ac:spMkLst>
            <pc:docMk/>
            <pc:sldMk cId="3756051780" sldId="2613"/>
            <ac:spMk id="5" creationId="{F634618F-B00C-A034-FB2C-933970C15598}"/>
          </ac:spMkLst>
        </pc:spChg>
        <pc:picChg chg="mod">
          <ac:chgData name="D Heather" userId="a579099b-baeb-4281-a797-2eb6acec2fe4" providerId="ADAL" clId="{3FA17A4E-0ED0-429C-B6F2-5D274EE34B79}" dt="2024-10-20T19:24:34.322" v="179" actId="1076"/>
          <ac:picMkLst>
            <pc:docMk/>
            <pc:sldMk cId="3756051780" sldId="2613"/>
            <ac:picMk id="3" creationId="{D10A84CF-3E82-0810-CCBD-55020D19F429}"/>
          </ac:picMkLst>
        </pc:picChg>
        <pc:picChg chg="add mod modCrop">
          <ac:chgData name="D Heather" userId="a579099b-baeb-4281-a797-2eb6acec2fe4" providerId="ADAL" clId="{3FA17A4E-0ED0-429C-B6F2-5D274EE34B79}" dt="2024-10-20T19:24:30.906" v="178" actId="1076"/>
          <ac:picMkLst>
            <pc:docMk/>
            <pc:sldMk cId="3756051780" sldId="2613"/>
            <ac:picMk id="4" creationId="{A2B50DF0-4DBC-0D52-5B0A-4DC960DE693B}"/>
          </ac:picMkLst>
        </pc:picChg>
        <pc:picChg chg="mod modCrop">
          <ac:chgData name="D Heather" userId="a579099b-baeb-4281-a797-2eb6acec2fe4" providerId="ADAL" clId="{3FA17A4E-0ED0-429C-B6F2-5D274EE34B79}" dt="2024-10-20T19:24:22.233" v="177" actId="14100"/>
          <ac:picMkLst>
            <pc:docMk/>
            <pc:sldMk cId="3756051780" sldId="2613"/>
            <ac:picMk id="13" creationId="{0D6DF512-EA9D-EB32-A683-1D771E6ABD3B}"/>
          </ac:picMkLst>
        </pc:picChg>
      </pc:sldChg>
      <pc:sldChg chg="modSp mod">
        <pc:chgData name="D Heather" userId="a579099b-baeb-4281-a797-2eb6acec2fe4" providerId="ADAL" clId="{3FA17A4E-0ED0-429C-B6F2-5D274EE34B79}" dt="2024-10-20T19:29:57.666" v="213" actId="14100"/>
        <pc:sldMkLst>
          <pc:docMk/>
          <pc:sldMk cId="2013853080" sldId="2621"/>
        </pc:sldMkLst>
        <pc:spChg chg="mod">
          <ac:chgData name="D Heather" userId="a579099b-baeb-4281-a797-2eb6acec2fe4" providerId="ADAL" clId="{3FA17A4E-0ED0-429C-B6F2-5D274EE34B79}" dt="2024-10-20T19:29:57.666" v="213" actId="14100"/>
          <ac:spMkLst>
            <pc:docMk/>
            <pc:sldMk cId="2013853080" sldId="2621"/>
            <ac:spMk id="7" creationId="{4BB686EC-7862-B89F-6C3B-E46CC7166DFB}"/>
          </ac:spMkLst>
        </pc:spChg>
      </pc:sldChg>
      <pc:sldChg chg="del">
        <pc:chgData name="D Heather" userId="a579099b-baeb-4281-a797-2eb6acec2fe4" providerId="ADAL" clId="{3FA17A4E-0ED0-429C-B6F2-5D274EE34B79}" dt="2024-10-20T19:24:43.138" v="180" actId="47"/>
        <pc:sldMkLst>
          <pc:docMk/>
          <pc:sldMk cId="3225290273" sldId="2622"/>
        </pc:sldMkLst>
      </pc:sldChg>
      <pc:sldChg chg="delSp modSp add mod setBg delDesignElem">
        <pc:chgData name="D Heather" userId="a579099b-baeb-4281-a797-2eb6acec2fe4" providerId="ADAL" clId="{3FA17A4E-0ED0-429C-B6F2-5D274EE34B79}" dt="2024-10-20T19:18:05.626" v="136" actId="1076"/>
        <pc:sldMkLst>
          <pc:docMk/>
          <pc:sldMk cId="2660345068" sldId="2623"/>
        </pc:sldMkLst>
        <pc:spChg chg="mod">
          <ac:chgData name="D Heather" userId="a579099b-baeb-4281-a797-2eb6acec2fe4" providerId="ADAL" clId="{3FA17A4E-0ED0-429C-B6F2-5D274EE34B79}" dt="2024-10-20T19:17:59.023" v="135" actId="1076"/>
          <ac:spMkLst>
            <pc:docMk/>
            <pc:sldMk cId="2660345068" sldId="2623"/>
            <ac:spMk id="2" creationId="{60918C3E-D360-8E16-D445-F7CB84C85691}"/>
          </ac:spMkLst>
        </pc:spChg>
        <pc:spChg chg="mod">
          <ac:chgData name="D Heather" userId="a579099b-baeb-4281-a797-2eb6acec2fe4" providerId="ADAL" clId="{3FA17A4E-0ED0-429C-B6F2-5D274EE34B79}" dt="2024-10-20T19:18:05.626" v="136" actId="1076"/>
          <ac:spMkLst>
            <pc:docMk/>
            <pc:sldMk cId="2660345068" sldId="2623"/>
            <ac:spMk id="3" creationId="{3053529C-8E40-C3E1-7112-8F54707FDC00}"/>
          </ac:spMkLst>
        </pc:spChg>
        <pc:spChg chg="del">
          <ac:chgData name="D Heather" userId="a579099b-baeb-4281-a797-2eb6acec2fe4" providerId="ADAL" clId="{3FA17A4E-0ED0-429C-B6F2-5D274EE34B79}" dt="2024-10-20T19:03:48.482" v="2"/>
          <ac:spMkLst>
            <pc:docMk/>
            <pc:sldMk cId="2660345068" sldId="2623"/>
            <ac:spMk id="9" creationId="{F13C74B1-5B17-4795-BED0-7140497B445A}"/>
          </ac:spMkLst>
        </pc:spChg>
        <pc:spChg chg="del">
          <ac:chgData name="D Heather" userId="a579099b-baeb-4281-a797-2eb6acec2fe4" providerId="ADAL" clId="{3FA17A4E-0ED0-429C-B6F2-5D274EE34B79}" dt="2024-10-20T19:03:48.482" v="2"/>
          <ac:spMkLst>
            <pc:docMk/>
            <pc:sldMk cId="2660345068" sldId="2623"/>
            <ac:spMk id="11" creationId="{D4974D33-8DC5-464E-8C6D-BE58F0669C17}"/>
          </ac:spMkLst>
        </pc:spChg>
      </pc:sldChg>
      <pc:sldChg chg="new del ord">
        <pc:chgData name="D Heather" userId="a579099b-baeb-4281-a797-2eb6acec2fe4" providerId="ADAL" clId="{3FA17A4E-0ED0-429C-B6F2-5D274EE34B79}" dt="2024-10-20T19:08:19.610" v="132" actId="47"/>
        <pc:sldMkLst>
          <pc:docMk/>
          <pc:sldMk cId="3950210721" sldId="2624"/>
        </pc:sldMkLst>
      </pc:sldChg>
    </pc:docChg>
  </pc:docChgLst>
  <pc:docChgLst>
    <pc:chgData name="D Heather" userId="a579099b-baeb-4281-a797-2eb6acec2fe4" providerId="ADAL" clId="{1D009578-872D-4597-A971-E25709E3B148}"/>
    <pc:docChg chg="undo custSel addSld delSld modSld">
      <pc:chgData name="D Heather" userId="a579099b-baeb-4281-a797-2eb6acec2fe4" providerId="ADAL" clId="{1D009578-872D-4597-A971-E25709E3B148}" dt="2024-10-09T13:32:57.413" v="81"/>
      <pc:docMkLst>
        <pc:docMk/>
      </pc:docMkLst>
      <pc:sldChg chg="delSp add setBg delDesignElem">
        <pc:chgData name="D Heather" userId="a579099b-baeb-4281-a797-2eb6acec2fe4" providerId="ADAL" clId="{1D009578-872D-4597-A971-E25709E3B148}" dt="2024-10-09T13:32:08.569" v="72"/>
        <pc:sldMkLst>
          <pc:docMk/>
          <pc:sldMk cId="2495272692" sldId="256"/>
        </pc:sldMkLst>
        <pc:spChg chg="del">
          <ac:chgData name="D Heather" userId="a579099b-baeb-4281-a797-2eb6acec2fe4" providerId="ADAL" clId="{1D009578-872D-4597-A971-E25709E3B148}" dt="2024-10-09T13:32:08.569" v="72"/>
          <ac:spMkLst>
            <pc:docMk/>
            <pc:sldMk cId="2495272692" sldId="256"/>
            <ac:spMk id="8" creationId="{C28D0172-F2E0-4763-9C35-F022664959D8}"/>
          </ac:spMkLst>
        </pc:spChg>
        <pc:spChg chg="del">
          <ac:chgData name="D Heather" userId="a579099b-baeb-4281-a797-2eb6acec2fe4" providerId="ADAL" clId="{1D009578-872D-4597-A971-E25709E3B148}" dt="2024-10-09T13:32:08.569" v="72"/>
          <ac:spMkLst>
            <pc:docMk/>
            <pc:sldMk cId="2495272692" sldId="256"/>
            <ac:spMk id="10" creationId="{9F2851FB-E841-4509-8A6D-A416376EA380}"/>
          </ac:spMkLst>
        </pc:spChg>
        <pc:spChg chg="del">
          <ac:chgData name="D Heather" userId="a579099b-baeb-4281-a797-2eb6acec2fe4" providerId="ADAL" clId="{1D009578-872D-4597-A971-E25709E3B148}" dt="2024-10-09T13:32:08.569" v="72"/>
          <ac:spMkLst>
            <pc:docMk/>
            <pc:sldMk cId="2495272692" sldId="256"/>
            <ac:spMk id="12" creationId="{DF6FB2B2-CE21-407F-B22E-302DADC2C3D3}"/>
          </ac:spMkLst>
        </pc:spChg>
      </pc:sldChg>
      <pc:sldChg chg="del">
        <pc:chgData name="D Heather" userId="a579099b-baeb-4281-a797-2eb6acec2fe4" providerId="ADAL" clId="{1D009578-872D-4597-A971-E25709E3B148}" dt="2024-10-04T12:53:15.049" v="22" actId="47"/>
        <pc:sldMkLst>
          <pc:docMk/>
          <pc:sldMk cId="1068967536" sldId="274"/>
        </pc:sldMkLst>
      </pc:sldChg>
      <pc:sldChg chg="del">
        <pc:chgData name="D Heather" userId="a579099b-baeb-4281-a797-2eb6acec2fe4" providerId="ADAL" clId="{1D009578-872D-4597-A971-E25709E3B148}" dt="2024-10-04T12:47:14.502" v="17" actId="47"/>
        <pc:sldMkLst>
          <pc:docMk/>
          <pc:sldMk cId="1948901354" sldId="402"/>
        </pc:sldMkLst>
      </pc:sldChg>
      <pc:sldChg chg="del">
        <pc:chgData name="D Heather" userId="a579099b-baeb-4281-a797-2eb6acec2fe4" providerId="ADAL" clId="{1D009578-872D-4597-A971-E25709E3B148}" dt="2024-10-04T12:53:43.432" v="40" actId="47"/>
        <pc:sldMkLst>
          <pc:docMk/>
          <pc:sldMk cId="4117281431" sldId="506"/>
        </pc:sldMkLst>
      </pc:sldChg>
      <pc:sldChg chg="del">
        <pc:chgData name="D Heather" userId="a579099b-baeb-4281-a797-2eb6acec2fe4" providerId="ADAL" clId="{1D009578-872D-4597-A971-E25709E3B148}" dt="2024-10-04T12:47:05.983" v="10" actId="47"/>
        <pc:sldMkLst>
          <pc:docMk/>
          <pc:sldMk cId="2180695177" sldId="605"/>
        </pc:sldMkLst>
      </pc:sldChg>
      <pc:sldChg chg="del">
        <pc:chgData name="D Heather" userId="a579099b-baeb-4281-a797-2eb6acec2fe4" providerId="ADAL" clId="{1D009578-872D-4597-A971-E25709E3B148}" dt="2024-10-04T12:53:10.651" v="21" actId="47"/>
        <pc:sldMkLst>
          <pc:docMk/>
          <pc:sldMk cId="669113202" sldId="629"/>
        </pc:sldMkLst>
      </pc:sldChg>
      <pc:sldChg chg="del">
        <pc:chgData name="D Heather" userId="a579099b-baeb-4281-a797-2eb6acec2fe4" providerId="ADAL" clId="{1D009578-872D-4597-A971-E25709E3B148}" dt="2024-10-04T12:53:32.399" v="35" actId="47"/>
        <pc:sldMkLst>
          <pc:docMk/>
          <pc:sldMk cId="3547699487" sldId="632"/>
        </pc:sldMkLst>
      </pc:sldChg>
      <pc:sldChg chg="del">
        <pc:chgData name="D Heather" userId="a579099b-baeb-4281-a797-2eb6acec2fe4" providerId="ADAL" clId="{1D009578-872D-4597-A971-E25709E3B148}" dt="2024-10-04T12:53:09.832" v="20" actId="47"/>
        <pc:sldMkLst>
          <pc:docMk/>
          <pc:sldMk cId="2787389653" sldId="633"/>
        </pc:sldMkLst>
      </pc:sldChg>
      <pc:sldChg chg="del">
        <pc:chgData name="D Heather" userId="a579099b-baeb-4281-a797-2eb6acec2fe4" providerId="ADAL" clId="{1D009578-872D-4597-A971-E25709E3B148}" dt="2024-10-04T12:53:29.095" v="31" actId="47"/>
        <pc:sldMkLst>
          <pc:docMk/>
          <pc:sldMk cId="1131875617" sldId="635"/>
        </pc:sldMkLst>
      </pc:sldChg>
      <pc:sldChg chg="del">
        <pc:chgData name="D Heather" userId="a579099b-baeb-4281-a797-2eb6acec2fe4" providerId="ADAL" clId="{1D009578-872D-4597-A971-E25709E3B148}" dt="2024-10-04T12:53:40.944" v="38" actId="47"/>
        <pc:sldMkLst>
          <pc:docMk/>
          <pc:sldMk cId="3540202578" sldId="638"/>
        </pc:sldMkLst>
      </pc:sldChg>
      <pc:sldChg chg="del">
        <pc:chgData name="D Heather" userId="a579099b-baeb-4281-a797-2eb6acec2fe4" providerId="ADAL" clId="{1D009578-872D-4597-A971-E25709E3B148}" dt="2024-10-04T12:53:55.840" v="44" actId="47"/>
        <pc:sldMkLst>
          <pc:docMk/>
          <pc:sldMk cId="2756591826" sldId="645"/>
        </pc:sldMkLst>
      </pc:sldChg>
      <pc:sldChg chg="del">
        <pc:chgData name="D Heather" userId="a579099b-baeb-4281-a797-2eb6acec2fe4" providerId="ADAL" clId="{1D009578-872D-4597-A971-E25709E3B148}" dt="2024-10-04T12:53:29.817" v="32" actId="47"/>
        <pc:sldMkLst>
          <pc:docMk/>
          <pc:sldMk cId="673850788" sldId="646"/>
        </pc:sldMkLst>
      </pc:sldChg>
      <pc:sldChg chg="del">
        <pc:chgData name="D Heather" userId="a579099b-baeb-4281-a797-2eb6acec2fe4" providerId="ADAL" clId="{1D009578-872D-4597-A971-E25709E3B148}" dt="2024-10-04T12:53:08.762" v="19" actId="47"/>
        <pc:sldMkLst>
          <pc:docMk/>
          <pc:sldMk cId="2516030327" sldId="647"/>
        </pc:sldMkLst>
      </pc:sldChg>
      <pc:sldChg chg="del">
        <pc:chgData name="D Heather" userId="a579099b-baeb-4281-a797-2eb6acec2fe4" providerId="ADAL" clId="{1D009578-872D-4597-A971-E25709E3B148}" dt="2024-10-04T12:47:03.735" v="7" actId="47"/>
        <pc:sldMkLst>
          <pc:docMk/>
          <pc:sldMk cId="175891893" sldId="648"/>
        </pc:sldMkLst>
      </pc:sldChg>
      <pc:sldChg chg="del">
        <pc:chgData name="D Heather" userId="a579099b-baeb-4281-a797-2eb6acec2fe4" providerId="ADAL" clId="{1D009578-872D-4597-A971-E25709E3B148}" dt="2024-10-04T12:54:30.037" v="59" actId="47"/>
        <pc:sldMkLst>
          <pc:docMk/>
          <pc:sldMk cId="691539825" sldId="649"/>
        </pc:sldMkLst>
      </pc:sldChg>
      <pc:sldChg chg="del">
        <pc:chgData name="D Heather" userId="a579099b-baeb-4281-a797-2eb6acec2fe4" providerId="ADAL" clId="{1D009578-872D-4597-A971-E25709E3B148}" dt="2024-10-04T12:47:01.204" v="6" actId="47"/>
        <pc:sldMkLst>
          <pc:docMk/>
          <pc:sldMk cId="3837323134" sldId="651"/>
        </pc:sldMkLst>
      </pc:sldChg>
      <pc:sldChg chg="del">
        <pc:chgData name="D Heather" userId="a579099b-baeb-4281-a797-2eb6acec2fe4" providerId="ADAL" clId="{1D009578-872D-4597-A971-E25709E3B148}" dt="2024-10-04T12:47:00.035" v="5" actId="47"/>
        <pc:sldMkLst>
          <pc:docMk/>
          <pc:sldMk cId="3047953216" sldId="652"/>
        </pc:sldMkLst>
      </pc:sldChg>
      <pc:sldChg chg="del">
        <pc:chgData name="D Heather" userId="a579099b-baeb-4281-a797-2eb6acec2fe4" providerId="ADAL" clId="{1D009578-872D-4597-A971-E25709E3B148}" dt="2024-10-04T12:54:19.260" v="49" actId="47"/>
        <pc:sldMkLst>
          <pc:docMk/>
          <pc:sldMk cId="3066559569" sldId="656"/>
        </pc:sldMkLst>
      </pc:sldChg>
      <pc:sldChg chg="del">
        <pc:chgData name="D Heather" userId="a579099b-baeb-4281-a797-2eb6acec2fe4" providerId="ADAL" clId="{1D009578-872D-4597-A971-E25709E3B148}" dt="2024-10-04T12:54:39.871" v="66" actId="47"/>
        <pc:sldMkLst>
          <pc:docMk/>
          <pc:sldMk cId="442946377" sldId="657"/>
        </pc:sldMkLst>
      </pc:sldChg>
      <pc:sldChg chg="del">
        <pc:chgData name="D Heather" userId="a579099b-baeb-4281-a797-2eb6acec2fe4" providerId="ADAL" clId="{1D009578-872D-4597-A971-E25709E3B148}" dt="2024-10-04T12:54:20.478" v="52" actId="47"/>
        <pc:sldMkLst>
          <pc:docMk/>
          <pc:sldMk cId="3480006944" sldId="658"/>
        </pc:sldMkLst>
      </pc:sldChg>
      <pc:sldChg chg="del">
        <pc:chgData name="D Heather" userId="a579099b-baeb-4281-a797-2eb6acec2fe4" providerId="ADAL" clId="{1D009578-872D-4597-A971-E25709E3B148}" dt="2024-10-04T12:44:27.100" v="0" actId="47"/>
        <pc:sldMkLst>
          <pc:docMk/>
          <pc:sldMk cId="1776886959" sldId="663"/>
        </pc:sldMkLst>
      </pc:sldChg>
      <pc:sldChg chg="del">
        <pc:chgData name="D Heather" userId="a579099b-baeb-4281-a797-2eb6acec2fe4" providerId="ADAL" clId="{1D009578-872D-4597-A971-E25709E3B148}" dt="2024-10-04T12:45:20.970" v="1" actId="47"/>
        <pc:sldMkLst>
          <pc:docMk/>
          <pc:sldMk cId="4281402588" sldId="666"/>
        </pc:sldMkLst>
      </pc:sldChg>
      <pc:sldChg chg="del">
        <pc:chgData name="D Heather" userId="a579099b-baeb-4281-a797-2eb6acec2fe4" providerId="ADAL" clId="{1D009578-872D-4597-A971-E25709E3B148}" dt="2024-10-04T12:54:40.106" v="67" actId="47"/>
        <pc:sldMkLst>
          <pc:docMk/>
          <pc:sldMk cId="3336342914" sldId="667"/>
        </pc:sldMkLst>
      </pc:sldChg>
      <pc:sldChg chg="del">
        <pc:chgData name="D Heather" userId="a579099b-baeb-4281-a797-2eb6acec2fe4" providerId="ADAL" clId="{1D009578-872D-4597-A971-E25709E3B148}" dt="2024-10-04T12:54:30.460" v="60" actId="47"/>
        <pc:sldMkLst>
          <pc:docMk/>
          <pc:sldMk cId="3117672922" sldId="668"/>
        </pc:sldMkLst>
      </pc:sldChg>
      <pc:sldChg chg="del">
        <pc:chgData name="D Heather" userId="a579099b-baeb-4281-a797-2eb6acec2fe4" providerId="ADAL" clId="{1D009578-872D-4597-A971-E25709E3B148}" dt="2024-10-04T12:54:40.327" v="68" actId="47"/>
        <pc:sldMkLst>
          <pc:docMk/>
          <pc:sldMk cId="540997328" sldId="671"/>
        </pc:sldMkLst>
      </pc:sldChg>
      <pc:sldChg chg="del">
        <pc:chgData name="D Heather" userId="a579099b-baeb-4281-a797-2eb6acec2fe4" providerId="ADAL" clId="{1D009578-872D-4597-A971-E25709E3B148}" dt="2024-10-04T12:54:28.604" v="55" actId="47"/>
        <pc:sldMkLst>
          <pc:docMk/>
          <pc:sldMk cId="2211736714" sldId="673"/>
        </pc:sldMkLst>
      </pc:sldChg>
      <pc:sldChg chg="del">
        <pc:chgData name="D Heather" userId="a579099b-baeb-4281-a797-2eb6acec2fe4" providerId="ADAL" clId="{1D009578-872D-4597-A971-E25709E3B148}" dt="2024-10-04T12:46:57.940" v="4" actId="47"/>
        <pc:sldMkLst>
          <pc:docMk/>
          <pc:sldMk cId="1261550353" sldId="677"/>
        </pc:sldMkLst>
      </pc:sldChg>
      <pc:sldChg chg="del">
        <pc:chgData name="D Heather" userId="a579099b-baeb-4281-a797-2eb6acec2fe4" providerId="ADAL" clId="{1D009578-872D-4597-A971-E25709E3B148}" dt="2024-10-04T12:54:19.676" v="50" actId="47"/>
        <pc:sldMkLst>
          <pc:docMk/>
          <pc:sldMk cId="2045805653" sldId="681"/>
        </pc:sldMkLst>
      </pc:sldChg>
      <pc:sldChg chg="del">
        <pc:chgData name="D Heather" userId="a579099b-baeb-4281-a797-2eb6acec2fe4" providerId="ADAL" clId="{1D009578-872D-4597-A971-E25709E3B148}" dt="2024-10-04T12:53:41.997" v="39" actId="47"/>
        <pc:sldMkLst>
          <pc:docMk/>
          <pc:sldMk cId="1477482259" sldId="684"/>
        </pc:sldMkLst>
      </pc:sldChg>
      <pc:sldChg chg="del">
        <pc:chgData name="D Heather" userId="a579099b-baeb-4281-a797-2eb6acec2fe4" providerId="ADAL" clId="{1D009578-872D-4597-A971-E25709E3B148}" dt="2024-10-09T13:31:29.993" v="70" actId="47"/>
        <pc:sldMkLst>
          <pc:docMk/>
          <pc:sldMk cId="1713121160" sldId="688"/>
        </pc:sldMkLst>
      </pc:sldChg>
      <pc:sldChg chg="del">
        <pc:chgData name="D Heather" userId="a579099b-baeb-4281-a797-2eb6acec2fe4" providerId="ADAL" clId="{1D009578-872D-4597-A971-E25709E3B148}" dt="2024-10-04T12:53:59.894" v="45" actId="47"/>
        <pc:sldMkLst>
          <pc:docMk/>
          <pc:sldMk cId="2638188139" sldId="689"/>
        </pc:sldMkLst>
      </pc:sldChg>
      <pc:sldChg chg="del">
        <pc:chgData name="D Heather" userId="a579099b-baeb-4281-a797-2eb6acec2fe4" providerId="ADAL" clId="{1D009578-872D-4597-A971-E25709E3B148}" dt="2024-10-04T12:47:04.600" v="8" actId="47"/>
        <pc:sldMkLst>
          <pc:docMk/>
          <pc:sldMk cId="163034202" sldId="690"/>
        </pc:sldMkLst>
      </pc:sldChg>
      <pc:sldChg chg="del">
        <pc:chgData name="D Heather" userId="a579099b-baeb-4281-a797-2eb6acec2fe4" providerId="ADAL" clId="{1D009578-872D-4597-A971-E25709E3B148}" dt="2024-10-04T12:47:05.372" v="9" actId="47"/>
        <pc:sldMkLst>
          <pc:docMk/>
          <pc:sldMk cId="1906212501" sldId="691"/>
        </pc:sldMkLst>
      </pc:sldChg>
      <pc:sldChg chg="del">
        <pc:chgData name="D Heather" userId="a579099b-baeb-4281-a797-2eb6acec2fe4" providerId="ADAL" clId="{1D009578-872D-4597-A971-E25709E3B148}" dt="2024-10-04T12:53:17.799" v="27" actId="47"/>
        <pc:sldMkLst>
          <pc:docMk/>
          <pc:sldMk cId="91785500" sldId="1048"/>
        </pc:sldMkLst>
      </pc:sldChg>
      <pc:sldChg chg="del">
        <pc:chgData name="D Heather" userId="a579099b-baeb-4281-a797-2eb6acec2fe4" providerId="ADAL" clId="{1D009578-872D-4597-A971-E25709E3B148}" dt="2024-10-04T12:53:15.881" v="24" actId="47"/>
        <pc:sldMkLst>
          <pc:docMk/>
          <pc:sldMk cId="967204221" sldId="1057"/>
        </pc:sldMkLst>
      </pc:sldChg>
      <pc:sldChg chg="del">
        <pc:chgData name="D Heather" userId="a579099b-baeb-4281-a797-2eb6acec2fe4" providerId="ADAL" clId="{1D009578-872D-4597-A971-E25709E3B148}" dt="2024-10-04T12:53:26.690" v="28" actId="47"/>
        <pc:sldMkLst>
          <pc:docMk/>
          <pc:sldMk cId="4292021274" sldId="1061"/>
        </pc:sldMkLst>
      </pc:sldChg>
      <pc:sldChg chg="del">
        <pc:chgData name="D Heather" userId="a579099b-baeb-4281-a797-2eb6acec2fe4" providerId="ADAL" clId="{1D009578-872D-4597-A971-E25709E3B148}" dt="2024-10-04T12:53:27.134" v="29" actId="47"/>
        <pc:sldMkLst>
          <pc:docMk/>
          <pc:sldMk cId="4002020128" sldId="1062"/>
        </pc:sldMkLst>
      </pc:sldChg>
      <pc:sldChg chg="del">
        <pc:chgData name="D Heather" userId="a579099b-baeb-4281-a797-2eb6acec2fe4" providerId="ADAL" clId="{1D009578-872D-4597-A971-E25709E3B148}" dt="2024-10-04T12:53:15.473" v="23" actId="47"/>
        <pc:sldMkLst>
          <pc:docMk/>
          <pc:sldMk cId="2011055448" sldId="1080"/>
        </pc:sldMkLst>
      </pc:sldChg>
      <pc:sldChg chg="del">
        <pc:chgData name="D Heather" userId="a579099b-baeb-4281-a797-2eb6acec2fe4" providerId="ADAL" clId="{1D009578-872D-4597-A971-E25709E3B148}" dt="2024-10-04T12:53:30.589" v="33" actId="47"/>
        <pc:sldMkLst>
          <pc:docMk/>
          <pc:sldMk cId="3094188498" sldId="1152"/>
        </pc:sldMkLst>
      </pc:sldChg>
      <pc:sldChg chg="del">
        <pc:chgData name="D Heather" userId="a579099b-baeb-4281-a797-2eb6acec2fe4" providerId="ADAL" clId="{1D009578-872D-4597-A971-E25709E3B148}" dt="2024-10-04T12:53:31.170" v="34" actId="47"/>
        <pc:sldMkLst>
          <pc:docMk/>
          <pc:sldMk cId="1572538085" sldId="1296"/>
        </pc:sldMkLst>
      </pc:sldChg>
      <pc:sldChg chg="del">
        <pc:chgData name="D Heather" userId="a579099b-baeb-4281-a797-2eb6acec2fe4" providerId="ADAL" clId="{1D009578-872D-4597-A971-E25709E3B148}" dt="2024-10-04T12:53:32.871" v="36" actId="47"/>
        <pc:sldMkLst>
          <pc:docMk/>
          <pc:sldMk cId="2907880704" sldId="1567"/>
        </pc:sldMkLst>
      </pc:sldChg>
      <pc:sldChg chg="del">
        <pc:chgData name="D Heather" userId="a579099b-baeb-4281-a797-2eb6acec2fe4" providerId="ADAL" clId="{1D009578-872D-4597-A971-E25709E3B148}" dt="2024-10-04T12:47:10.034" v="14" actId="47"/>
        <pc:sldMkLst>
          <pc:docMk/>
          <pc:sldMk cId="1497998441" sldId="1645"/>
        </pc:sldMkLst>
      </pc:sldChg>
      <pc:sldChg chg="del">
        <pc:chgData name="D Heather" userId="a579099b-baeb-4281-a797-2eb6acec2fe4" providerId="ADAL" clId="{1D009578-872D-4597-A971-E25709E3B148}" dt="2024-10-04T12:47:10.778" v="15" actId="47"/>
        <pc:sldMkLst>
          <pc:docMk/>
          <pc:sldMk cId="1156222966" sldId="1646"/>
        </pc:sldMkLst>
      </pc:sldChg>
      <pc:sldChg chg="del">
        <pc:chgData name="D Heather" userId="a579099b-baeb-4281-a797-2eb6acec2fe4" providerId="ADAL" clId="{1D009578-872D-4597-A971-E25709E3B148}" dt="2024-10-04T12:47:06.989" v="11" actId="47"/>
        <pc:sldMkLst>
          <pc:docMk/>
          <pc:sldMk cId="4275083723" sldId="1647"/>
        </pc:sldMkLst>
      </pc:sldChg>
      <pc:sldChg chg="del">
        <pc:chgData name="D Heather" userId="a579099b-baeb-4281-a797-2eb6acec2fe4" providerId="ADAL" clId="{1D009578-872D-4597-A971-E25709E3B148}" dt="2024-10-04T12:47:12.882" v="16" actId="47"/>
        <pc:sldMkLst>
          <pc:docMk/>
          <pc:sldMk cId="1162929657" sldId="1648"/>
        </pc:sldMkLst>
      </pc:sldChg>
      <pc:sldChg chg="del">
        <pc:chgData name="D Heather" userId="a579099b-baeb-4281-a797-2eb6acec2fe4" providerId="ADAL" clId="{1D009578-872D-4597-A971-E25709E3B148}" dt="2024-10-04T12:53:16.416" v="25" actId="47"/>
        <pc:sldMkLst>
          <pc:docMk/>
          <pc:sldMk cId="1442157929" sldId="2582"/>
        </pc:sldMkLst>
      </pc:sldChg>
      <pc:sldChg chg="del">
        <pc:chgData name="D Heather" userId="a579099b-baeb-4281-a797-2eb6acec2fe4" providerId="ADAL" clId="{1D009578-872D-4597-A971-E25709E3B148}" dt="2024-10-04T12:53:17.108" v="26" actId="47"/>
        <pc:sldMkLst>
          <pc:docMk/>
          <pc:sldMk cId="400847407" sldId="2583"/>
        </pc:sldMkLst>
      </pc:sldChg>
      <pc:sldChg chg="del">
        <pc:chgData name="D Heather" userId="a579099b-baeb-4281-a797-2eb6acec2fe4" providerId="ADAL" clId="{1D009578-872D-4597-A971-E25709E3B148}" dt="2024-10-04T12:54:09.084" v="47" actId="47"/>
        <pc:sldMkLst>
          <pc:docMk/>
          <pc:sldMk cId="307259680" sldId="2585"/>
        </pc:sldMkLst>
      </pc:sldChg>
      <pc:sldChg chg="del">
        <pc:chgData name="D Heather" userId="a579099b-baeb-4281-a797-2eb6acec2fe4" providerId="ADAL" clId="{1D009578-872D-4597-A971-E25709E3B148}" dt="2024-10-04T12:54:21.106" v="53" actId="47"/>
        <pc:sldMkLst>
          <pc:docMk/>
          <pc:sldMk cId="1869901218" sldId="2586"/>
        </pc:sldMkLst>
      </pc:sldChg>
      <pc:sldChg chg="del">
        <pc:chgData name="D Heather" userId="a579099b-baeb-4281-a797-2eb6acec2fe4" providerId="ADAL" clId="{1D009578-872D-4597-A971-E25709E3B148}" dt="2024-10-04T12:54:07.036" v="46" actId="47"/>
        <pc:sldMkLst>
          <pc:docMk/>
          <pc:sldMk cId="422397015" sldId="2587"/>
        </pc:sldMkLst>
      </pc:sldChg>
      <pc:sldChg chg="delSp modSp mod delDesignElem">
        <pc:chgData name="D Heather" userId="a579099b-baeb-4281-a797-2eb6acec2fe4" providerId="ADAL" clId="{1D009578-872D-4597-A971-E25709E3B148}" dt="2024-10-09T13:32:57.413" v="81"/>
        <pc:sldMkLst>
          <pc:docMk/>
          <pc:sldMk cId="1247934190" sldId="2588"/>
        </pc:sldMkLst>
        <pc:spChg chg="mod">
          <ac:chgData name="D Heather" userId="a579099b-baeb-4281-a797-2eb6acec2fe4" providerId="ADAL" clId="{1D009578-872D-4597-A971-E25709E3B148}" dt="2024-10-09T13:32:57.413" v="81"/>
          <ac:spMkLst>
            <pc:docMk/>
            <pc:sldMk cId="1247934190" sldId="2588"/>
            <ac:spMk id="2" creationId="{60918C3E-D360-8E16-D445-F7CB84C85691}"/>
          </ac:spMkLst>
        </pc:spChg>
        <pc:spChg chg="mod">
          <ac:chgData name="D Heather" userId="a579099b-baeb-4281-a797-2eb6acec2fe4" providerId="ADAL" clId="{1D009578-872D-4597-A971-E25709E3B148}" dt="2024-10-09T13:32:57.413" v="81"/>
          <ac:spMkLst>
            <pc:docMk/>
            <pc:sldMk cId="1247934190" sldId="2588"/>
            <ac:spMk id="3" creationId="{3053529C-8E40-C3E1-7112-8F54707FDC00}"/>
          </ac:spMkLst>
        </pc:spChg>
        <pc:spChg chg="del">
          <ac:chgData name="D Heather" userId="a579099b-baeb-4281-a797-2eb6acec2fe4" providerId="ADAL" clId="{1D009578-872D-4597-A971-E25709E3B148}" dt="2024-10-09T13:32:38.721" v="75"/>
          <ac:spMkLst>
            <pc:docMk/>
            <pc:sldMk cId="1247934190" sldId="2588"/>
            <ac:spMk id="9" creationId="{F13C74B1-5B17-4795-BED0-7140497B445A}"/>
          </ac:spMkLst>
        </pc:spChg>
        <pc:spChg chg="del">
          <ac:chgData name="D Heather" userId="a579099b-baeb-4281-a797-2eb6acec2fe4" providerId="ADAL" clId="{1D009578-872D-4597-A971-E25709E3B148}" dt="2024-10-09T13:32:38.721" v="75"/>
          <ac:spMkLst>
            <pc:docMk/>
            <pc:sldMk cId="1247934190" sldId="2588"/>
            <ac:spMk id="11" creationId="{D4974D33-8DC5-464E-8C6D-BE58F0669C17}"/>
          </ac:spMkLst>
        </pc:spChg>
      </pc:sldChg>
      <pc:sldChg chg="del">
        <pc:chgData name="D Heather" userId="a579099b-baeb-4281-a797-2eb6acec2fe4" providerId="ADAL" clId="{1D009578-872D-4597-A971-E25709E3B148}" dt="2024-10-04T12:46:02.002" v="2" actId="47"/>
        <pc:sldMkLst>
          <pc:docMk/>
          <pc:sldMk cId="2906072739" sldId="2589"/>
        </pc:sldMkLst>
      </pc:sldChg>
      <pc:sldChg chg="del">
        <pc:chgData name="D Heather" userId="a579099b-baeb-4281-a797-2eb6acec2fe4" providerId="ADAL" clId="{1D009578-872D-4597-A971-E25709E3B148}" dt="2024-10-04T12:54:31.499" v="62" actId="47"/>
        <pc:sldMkLst>
          <pc:docMk/>
          <pc:sldMk cId="3008793307" sldId="2590"/>
        </pc:sldMkLst>
      </pc:sldChg>
      <pc:sldChg chg="del">
        <pc:chgData name="D Heather" userId="a579099b-baeb-4281-a797-2eb6acec2fe4" providerId="ADAL" clId="{1D009578-872D-4597-A971-E25709E3B148}" dt="2024-10-04T12:54:32.128" v="63" actId="47"/>
        <pc:sldMkLst>
          <pc:docMk/>
          <pc:sldMk cId="3907008515" sldId="2591"/>
        </pc:sldMkLst>
      </pc:sldChg>
      <pc:sldChg chg="del">
        <pc:chgData name="D Heather" userId="a579099b-baeb-4281-a797-2eb6acec2fe4" providerId="ADAL" clId="{1D009578-872D-4597-A971-E25709E3B148}" dt="2024-10-04T12:54:32.788" v="64" actId="47"/>
        <pc:sldMkLst>
          <pc:docMk/>
          <pc:sldMk cId="2402741939" sldId="2592"/>
        </pc:sldMkLst>
      </pc:sldChg>
      <pc:sldChg chg="del">
        <pc:chgData name="D Heather" userId="a579099b-baeb-4281-a797-2eb6acec2fe4" providerId="ADAL" clId="{1D009578-872D-4597-A971-E25709E3B148}" dt="2024-10-04T12:53:47.339" v="42" actId="47"/>
        <pc:sldMkLst>
          <pc:docMk/>
          <pc:sldMk cId="836789466" sldId="2597"/>
        </pc:sldMkLst>
      </pc:sldChg>
      <pc:sldChg chg="del">
        <pc:chgData name="D Heather" userId="a579099b-baeb-4281-a797-2eb6acec2fe4" providerId="ADAL" clId="{1D009578-872D-4597-A971-E25709E3B148}" dt="2024-10-04T12:54:18.759" v="48" actId="47"/>
        <pc:sldMkLst>
          <pc:docMk/>
          <pc:sldMk cId="1109045881" sldId="2598"/>
        </pc:sldMkLst>
      </pc:sldChg>
      <pc:sldChg chg="del">
        <pc:chgData name="D Heather" userId="a579099b-baeb-4281-a797-2eb6acec2fe4" providerId="ADAL" clId="{1D009578-872D-4597-A971-E25709E3B148}" dt="2024-10-04T12:54:28.274" v="54" actId="47"/>
        <pc:sldMkLst>
          <pc:docMk/>
          <pc:sldMk cId="386864530" sldId="2599"/>
        </pc:sldMkLst>
      </pc:sldChg>
      <pc:sldChg chg="del">
        <pc:chgData name="D Heather" userId="a579099b-baeb-4281-a797-2eb6acec2fe4" providerId="ADAL" clId="{1D009578-872D-4597-A971-E25709E3B148}" dt="2024-10-04T12:54:39.540" v="65" actId="47"/>
        <pc:sldMkLst>
          <pc:docMk/>
          <pc:sldMk cId="120940540" sldId="2600"/>
        </pc:sldMkLst>
      </pc:sldChg>
      <pc:sldChg chg="del">
        <pc:chgData name="D Heather" userId="a579099b-baeb-4281-a797-2eb6acec2fe4" providerId="ADAL" clId="{1D009578-872D-4597-A971-E25709E3B148}" dt="2024-10-04T12:46:55.863" v="3" actId="47"/>
        <pc:sldMkLst>
          <pc:docMk/>
          <pc:sldMk cId="1038979294" sldId="2603"/>
        </pc:sldMkLst>
      </pc:sldChg>
      <pc:sldChg chg="del">
        <pc:chgData name="D Heather" userId="a579099b-baeb-4281-a797-2eb6acec2fe4" providerId="ADAL" clId="{1D009578-872D-4597-A971-E25709E3B148}" dt="2024-10-04T12:53:08.013" v="18" actId="47"/>
        <pc:sldMkLst>
          <pc:docMk/>
          <pc:sldMk cId="3816354890" sldId="2605"/>
        </pc:sldMkLst>
      </pc:sldChg>
      <pc:sldChg chg="del">
        <pc:chgData name="D Heather" userId="a579099b-baeb-4281-a797-2eb6acec2fe4" providerId="ADAL" clId="{1D009578-872D-4597-A971-E25709E3B148}" dt="2024-10-04T12:53:28.121" v="30" actId="47"/>
        <pc:sldMkLst>
          <pc:docMk/>
          <pc:sldMk cId="729340709" sldId="2606"/>
        </pc:sldMkLst>
      </pc:sldChg>
      <pc:sldChg chg="del">
        <pc:chgData name="D Heather" userId="a579099b-baeb-4281-a797-2eb6acec2fe4" providerId="ADAL" clId="{1D009578-872D-4597-A971-E25709E3B148}" dt="2024-10-04T12:53:49.020" v="43" actId="47"/>
        <pc:sldMkLst>
          <pc:docMk/>
          <pc:sldMk cId="2439378139" sldId="2607"/>
        </pc:sldMkLst>
      </pc:sldChg>
      <pc:sldChg chg="del">
        <pc:chgData name="D Heather" userId="a579099b-baeb-4281-a797-2eb6acec2fe4" providerId="ADAL" clId="{1D009578-872D-4597-A971-E25709E3B148}" dt="2024-10-04T12:53:44.645" v="41" actId="47"/>
        <pc:sldMkLst>
          <pc:docMk/>
          <pc:sldMk cId="916043920" sldId="2609"/>
        </pc:sldMkLst>
      </pc:sldChg>
      <pc:sldChg chg="del">
        <pc:chgData name="D Heather" userId="a579099b-baeb-4281-a797-2eb6acec2fe4" providerId="ADAL" clId="{1D009578-872D-4597-A971-E25709E3B148}" dt="2024-10-04T12:54:40.892" v="69" actId="47"/>
        <pc:sldMkLst>
          <pc:docMk/>
          <pc:sldMk cId="1358991612" sldId="2610"/>
        </pc:sldMkLst>
      </pc:sldChg>
      <pc:sldChg chg="del">
        <pc:chgData name="D Heather" userId="a579099b-baeb-4281-a797-2eb6acec2fe4" providerId="ADAL" clId="{1D009578-872D-4597-A971-E25709E3B148}" dt="2024-10-04T12:53:34.634" v="37" actId="47"/>
        <pc:sldMkLst>
          <pc:docMk/>
          <pc:sldMk cId="1260738360" sldId="2611"/>
        </pc:sldMkLst>
      </pc:sldChg>
      <pc:sldChg chg="delSp delDesignElem">
        <pc:chgData name="D Heather" userId="a579099b-baeb-4281-a797-2eb6acec2fe4" providerId="ADAL" clId="{1D009578-872D-4597-A971-E25709E3B148}" dt="2024-10-09T13:32:38.721" v="75"/>
        <pc:sldMkLst>
          <pc:docMk/>
          <pc:sldMk cId="3756051780" sldId="2613"/>
        </pc:sldMkLst>
        <pc:spChg chg="del">
          <ac:chgData name="D Heather" userId="a579099b-baeb-4281-a797-2eb6acec2fe4" providerId="ADAL" clId="{1D009578-872D-4597-A971-E25709E3B148}" dt="2024-10-09T13:32:38.721" v="75"/>
          <ac:spMkLst>
            <pc:docMk/>
            <pc:sldMk cId="3756051780" sldId="2613"/>
            <ac:spMk id="15" creationId="{D4771268-CB57-404A-9271-370EB28F6090}"/>
          </ac:spMkLst>
        </pc:spChg>
      </pc:sldChg>
      <pc:sldChg chg="del">
        <pc:chgData name="D Heather" userId="a579099b-baeb-4281-a797-2eb6acec2fe4" providerId="ADAL" clId="{1D009578-872D-4597-A971-E25709E3B148}" dt="2024-10-04T12:47:08.924" v="13" actId="47"/>
        <pc:sldMkLst>
          <pc:docMk/>
          <pc:sldMk cId="1922383394" sldId="2615"/>
        </pc:sldMkLst>
      </pc:sldChg>
      <pc:sldChg chg="del">
        <pc:chgData name="D Heather" userId="a579099b-baeb-4281-a797-2eb6acec2fe4" providerId="ADAL" clId="{1D009578-872D-4597-A971-E25709E3B148}" dt="2024-10-04T12:47:07.979" v="12" actId="47"/>
        <pc:sldMkLst>
          <pc:docMk/>
          <pc:sldMk cId="101137072" sldId="2616"/>
        </pc:sldMkLst>
      </pc:sldChg>
      <pc:sldChg chg="del">
        <pc:chgData name="D Heather" userId="a579099b-baeb-4281-a797-2eb6acec2fe4" providerId="ADAL" clId="{1D009578-872D-4597-A971-E25709E3B148}" dt="2024-10-04T12:54:20.037" v="51" actId="47"/>
        <pc:sldMkLst>
          <pc:docMk/>
          <pc:sldMk cId="88413184" sldId="2618"/>
        </pc:sldMkLst>
      </pc:sldChg>
      <pc:sldChg chg="del">
        <pc:chgData name="D Heather" userId="a579099b-baeb-4281-a797-2eb6acec2fe4" providerId="ADAL" clId="{1D009578-872D-4597-A971-E25709E3B148}" dt="2024-10-04T12:54:28.873" v="56" actId="47"/>
        <pc:sldMkLst>
          <pc:docMk/>
          <pc:sldMk cId="2482508034" sldId="2619"/>
        </pc:sldMkLst>
      </pc:sldChg>
      <pc:sldChg chg="del">
        <pc:chgData name="D Heather" userId="a579099b-baeb-4281-a797-2eb6acec2fe4" providerId="ADAL" clId="{1D009578-872D-4597-A971-E25709E3B148}" dt="2024-10-04T12:54:29.234" v="57" actId="47"/>
        <pc:sldMkLst>
          <pc:docMk/>
          <pc:sldMk cId="3373393261" sldId="2620"/>
        </pc:sldMkLst>
      </pc:sldChg>
      <pc:sldChg chg="del">
        <pc:chgData name="D Heather" userId="a579099b-baeb-4281-a797-2eb6acec2fe4" providerId="ADAL" clId="{1D009578-872D-4597-A971-E25709E3B148}" dt="2024-10-04T12:54:30.822" v="61" actId="47"/>
        <pc:sldMkLst>
          <pc:docMk/>
          <pc:sldMk cId="1327058344" sldId="2623"/>
        </pc:sldMkLst>
      </pc:sldChg>
      <pc:sldChg chg="del">
        <pc:chgData name="D Heather" userId="a579099b-baeb-4281-a797-2eb6acec2fe4" providerId="ADAL" clId="{1D009578-872D-4597-A971-E25709E3B148}" dt="2024-10-04T12:54:29.640" v="58" actId="47"/>
        <pc:sldMkLst>
          <pc:docMk/>
          <pc:sldMk cId="323731048" sldId="2624"/>
        </pc:sldMkLst>
      </pc:sldChg>
      <pc:sldMasterChg chg="delSldLayout">
        <pc:chgData name="D Heather" userId="a579099b-baeb-4281-a797-2eb6acec2fe4" providerId="ADAL" clId="{1D009578-872D-4597-A971-E25709E3B148}" dt="2024-10-04T12:54:29.234" v="57" actId="47"/>
        <pc:sldMasterMkLst>
          <pc:docMk/>
          <pc:sldMasterMk cId="803607888" sldId="2147483648"/>
        </pc:sldMasterMkLst>
        <pc:sldLayoutChg chg="del">
          <pc:chgData name="D Heather" userId="a579099b-baeb-4281-a797-2eb6acec2fe4" providerId="ADAL" clId="{1D009578-872D-4597-A971-E25709E3B148}" dt="2024-10-04T12:47:10.778" v="15" actId="47"/>
          <pc:sldLayoutMkLst>
            <pc:docMk/>
            <pc:sldMasterMk cId="803607888" sldId="2147483648"/>
            <pc:sldLayoutMk cId="1379817586" sldId="2147483661"/>
          </pc:sldLayoutMkLst>
        </pc:sldLayoutChg>
        <pc:sldLayoutChg chg="del">
          <pc:chgData name="D Heather" userId="a579099b-baeb-4281-a797-2eb6acec2fe4" providerId="ADAL" clId="{1D009578-872D-4597-A971-E25709E3B148}" dt="2024-10-04T12:53:27.134" v="29" actId="47"/>
          <pc:sldLayoutMkLst>
            <pc:docMk/>
            <pc:sldMasterMk cId="803607888" sldId="2147483648"/>
            <pc:sldLayoutMk cId="3721020649" sldId="2147483665"/>
          </pc:sldLayoutMkLst>
        </pc:sldLayoutChg>
        <pc:sldLayoutChg chg="del">
          <pc:chgData name="D Heather" userId="a579099b-baeb-4281-a797-2eb6acec2fe4" providerId="ADAL" clId="{1D009578-872D-4597-A971-E25709E3B148}" dt="2024-10-04T12:54:29.234" v="57" actId="47"/>
          <pc:sldLayoutMkLst>
            <pc:docMk/>
            <pc:sldMasterMk cId="803607888" sldId="2147483648"/>
            <pc:sldLayoutMk cId="41106585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33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3300"/>
            </a:lvl1pPr>
          </a:lstStyle>
          <a:p>
            <a:fld id="{4840487F-0CE3-453C-9223-EB4F050EE395}" type="datetimeFigureOut">
              <a:rPr lang="en-GB" smtClean="0"/>
              <a:pPr/>
              <a:t>20/10/2024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33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3300"/>
            </a:lvl1pPr>
          </a:lstStyle>
          <a:p>
            <a:fld id="{EF89B59B-2120-461D-8222-CE3302E55416}" type="slidenum">
              <a:rPr lang="en-GB" smtClean="0"/>
              <a:pPr/>
              <a:t>‹#›</a:t>
            </a:fld>
            <a:endParaRPr lang="en-GB"/>
          </a:p>
        </p:txBody>
      </p:sp>
    </p:spTree>
    <p:extLst>
      <p:ext uri="{BB962C8B-B14F-4D97-AF65-F5344CB8AC3E}">
        <p14:creationId xmlns:p14="http://schemas.microsoft.com/office/powerpoint/2010/main" val="2826096622"/>
      </p:ext>
    </p:extLst>
  </p:cSld>
  <p:clrMap bg1="lt1" tx1="dk1" bg2="lt2" tx2="dk2" accent1="accent1" accent2="accent2" accent3="accent3" accent4="accent4" accent5="accent5" accent6="accent6" hlink="hlink" folHlink="folHlink"/>
  <p:notesStyle>
    <a:lvl1pPr marL="0" algn="l" defTabSz="914400" rtl="0" eaLnBrk="1" latinLnBrk="0" hangingPunct="1">
      <a:defRPr sz="3300" kern="1200">
        <a:solidFill>
          <a:schemeClr val="tx1"/>
        </a:solidFill>
        <a:latin typeface="+mn-lt"/>
        <a:ea typeface="+mn-ea"/>
        <a:cs typeface="+mn-cs"/>
      </a:defRPr>
    </a:lvl1pPr>
    <a:lvl2pPr marL="457200" algn="l" defTabSz="914400" rtl="0" eaLnBrk="1" latinLnBrk="0" hangingPunct="1">
      <a:defRPr sz="3300" kern="1200">
        <a:solidFill>
          <a:schemeClr val="tx1"/>
        </a:solidFill>
        <a:latin typeface="+mn-lt"/>
        <a:ea typeface="+mn-ea"/>
        <a:cs typeface="+mn-cs"/>
      </a:defRPr>
    </a:lvl2pPr>
    <a:lvl3pPr marL="914400" algn="l" defTabSz="914400" rtl="0" eaLnBrk="1" latinLnBrk="0" hangingPunct="1">
      <a:defRPr sz="3300" kern="1200">
        <a:solidFill>
          <a:schemeClr val="tx1"/>
        </a:solidFill>
        <a:latin typeface="+mn-lt"/>
        <a:ea typeface="+mn-ea"/>
        <a:cs typeface="+mn-cs"/>
      </a:defRPr>
    </a:lvl3pPr>
    <a:lvl4pPr marL="1371600" algn="l" defTabSz="914400" rtl="0" eaLnBrk="1" latinLnBrk="0" hangingPunct="1">
      <a:defRPr sz="3300" kern="1200">
        <a:solidFill>
          <a:schemeClr val="tx1"/>
        </a:solidFill>
        <a:latin typeface="+mn-lt"/>
        <a:ea typeface="+mn-ea"/>
        <a:cs typeface="+mn-cs"/>
      </a:defRPr>
    </a:lvl4pPr>
    <a:lvl5pPr marL="1828800" algn="l" defTabSz="914400" rtl="0" eaLnBrk="1" latinLnBrk="0" hangingPunct="1">
      <a:defRPr sz="33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4FC752-1024-4FCA-AAB3-86E935837EDA}" type="slidenum">
              <a:rPr lang="en-GB" smtClean="0"/>
              <a:t>1</a:t>
            </a:fld>
            <a:endParaRPr lang="en-GB"/>
          </a:p>
        </p:txBody>
      </p:sp>
    </p:spTree>
    <p:extLst>
      <p:ext uri="{BB962C8B-B14F-4D97-AF65-F5344CB8AC3E}">
        <p14:creationId xmlns:p14="http://schemas.microsoft.com/office/powerpoint/2010/main" val="4205464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Only a third of parents know the correct minimum age requirement for most social media platforms. </a:t>
            </a:r>
            <a:r>
              <a:rPr lang="en-GB" b="1" dirty="0"/>
              <a:t>Although the majority of parents of all 3-17s (84%) are aware that there are minimum age requirements for using most social media apps or sites, only a third (32%) think, correctly, that the minimum age requirement for most social media sites and apps is 13. </a:t>
            </a:r>
            <a:r>
              <a:rPr lang="en-GB" dirty="0"/>
              <a:t>However, a further 31% put the minimum age at 14 or above. More than a third (36%) of parents of all 3-17s say they would allow their child to have a profile on sites or apps before they had reached the minimum age required. While this is unchanged at an overall level since 2022, there has been an increase in the proportion of parents of all 5-7s who say they would do this (30% vs 25% in 2022).</a:t>
            </a:r>
          </a:p>
        </p:txBody>
      </p:sp>
      <p:sp>
        <p:nvSpPr>
          <p:cNvPr id="4" name="Slide Number Placeholder 3"/>
          <p:cNvSpPr>
            <a:spLocks noGrp="1"/>
          </p:cNvSpPr>
          <p:nvPr>
            <p:ph type="sldNum" sz="quarter" idx="5"/>
          </p:nvPr>
        </p:nvSpPr>
        <p:spPr/>
        <p:txBody>
          <a:bodyPr/>
          <a:lstStyle/>
          <a:p>
            <a:fld id="{5985D112-682F-4487-9187-E5AF34266267}" type="slidenum">
              <a:rPr lang="en-GB" smtClean="0"/>
              <a:t>10</a:t>
            </a:fld>
            <a:endParaRPr lang="en-GB"/>
          </a:p>
        </p:txBody>
      </p:sp>
    </p:spTree>
    <p:extLst>
      <p:ext uri="{BB962C8B-B14F-4D97-AF65-F5344CB8AC3E}">
        <p14:creationId xmlns:p14="http://schemas.microsoft.com/office/powerpoint/2010/main" val="200765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GB" dirty="0"/>
              <a:t>Up to a quarter of children aged 8-17 said they had changed their date of birth on their profile since initially setting it up. </a:t>
            </a:r>
          </a:p>
          <a:p>
            <a:pPr marL="0" lvl="0" indent="0" algn="l">
              <a:buFont typeface="Arial" panose="020B0604020202020204" pitchFamily="34" charset="0"/>
              <a:buNone/>
            </a:pPr>
            <a:r>
              <a:rPr lang="en-GB" dirty="0"/>
              <a:t>• This was most likely to be cited for Facebook (24%) and TikTok (23%), followed by Instagram and X/Twitter (both 19%). </a:t>
            </a:r>
          </a:p>
          <a:p>
            <a:pPr marL="0" lvl="0" indent="0" algn="l">
              <a:buFont typeface="Arial" panose="020B0604020202020204" pitchFamily="34" charset="0"/>
              <a:buNone/>
            </a:pPr>
            <a:r>
              <a:rPr lang="en-GB" dirty="0"/>
              <a:t>• Proportions doing this were higher among 8-12s for both TikTok and Instagram.</a:t>
            </a:r>
            <a:endParaRPr lang="en-GB" b="0" i="0" dirty="0">
              <a:solidFill>
                <a:srgbClr val="202124"/>
              </a:solidFill>
              <a:effectLst/>
              <a:latin typeface="arial" panose="020B0604020202020204" pitchFamily="34" charset="0"/>
            </a:endParaRPr>
          </a:p>
          <a:p>
            <a:pPr marL="0" lvl="0" indent="0" algn="l">
              <a:buFont typeface="Arial" panose="020B0604020202020204" pitchFamily="34" charset="0"/>
              <a:buNone/>
            </a:pPr>
            <a:r>
              <a:rPr lang="en-GB" b="0" i="0" dirty="0">
                <a:solidFill>
                  <a:srgbClr val="202124"/>
                </a:solidFill>
                <a:effectLst/>
                <a:latin typeface="arial" panose="020B0604020202020204" pitchFamily="34" charset="0"/>
              </a:rPr>
              <a:t>-</a:t>
            </a:r>
          </a:p>
        </p:txBody>
      </p:sp>
      <p:sp>
        <p:nvSpPr>
          <p:cNvPr id="4" name="Slide Number Placeholder 3"/>
          <p:cNvSpPr>
            <a:spLocks noGrp="1"/>
          </p:cNvSpPr>
          <p:nvPr>
            <p:ph type="sldNum" sz="quarter" idx="5"/>
          </p:nvPr>
        </p:nvSpPr>
        <p:spPr/>
        <p:txBody>
          <a:bodyPr/>
          <a:lstStyle/>
          <a:p>
            <a:fld id="{5985D112-682F-4487-9187-E5AF34266267}" type="slidenum">
              <a:rPr lang="en-GB" smtClean="0"/>
              <a:t>11</a:t>
            </a:fld>
            <a:endParaRPr lang="en-GB"/>
          </a:p>
        </p:txBody>
      </p:sp>
    </p:spTree>
    <p:extLst>
      <p:ext uri="{BB962C8B-B14F-4D97-AF65-F5344CB8AC3E}">
        <p14:creationId xmlns:p14="http://schemas.microsoft.com/office/powerpoint/2010/main" val="127000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ASK </a:t>
            </a:r>
            <a:r>
              <a:rPr lang="en-GB" dirty="0"/>
              <a:t>– What kinds of risks do you think children could be exposed to? Can you give examples? (See slide 48 for a summary of related risks)</a:t>
            </a:r>
          </a:p>
        </p:txBody>
      </p:sp>
      <p:sp>
        <p:nvSpPr>
          <p:cNvPr id="4" name="Slide Number Placeholder 3"/>
          <p:cNvSpPr>
            <a:spLocks noGrp="1"/>
          </p:cNvSpPr>
          <p:nvPr>
            <p:ph type="sldNum" sz="quarter" idx="5"/>
          </p:nvPr>
        </p:nvSpPr>
        <p:spPr/>
        <p:txBody>
          <a:bodyPr/>
          <a:lstStyle/>
          <a:p>
            <a:fld id="{5985D112-682F-4487-9187-E5AF34266267}" type="slidenum">
              <a:rPr lang="en-GB" smtClean="0"/>
              <a:t>12</a:t>
            </a:fld>
            <a:endParaRPr lang="en-GB"/>
          </a:p>
        </p:txBody>
      </p:sp>
    </p:spTree>
    <p:extLst>
      <p:ext uri="{BB962C8B-B14F-4D97-AF65-F5344CB8AC3E}">
        <p14:creationId xmlns:p14="http://schemas.microsoft.com/office/powerpoint/2010/main" val="64872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13</a:t>
            </a:fld>
            <a:endParaRPr lang="en-GB"/>
          </a:p>
        </p:txBody>
      </p:sp>
    </p:spTree>
    <p:extLst>
      <p:ext uri="{BB962C8B-B14F-4D97-AF65-F5344CB8AC3E}">
        <p14:creationId xmlns:p14="http://schemas.microsoft.com/office/powerpoint/2010/main" val="1399429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a:t>
            </a:r>
            <a:r>
              <a:rPr lang="en-GB" dirty="0"/>
              <a:t> - It is positive that children generally know about safety measures, but there seems to be a gap in their knowledge about reporting and putting the knowledge into practice.</a:t>
            </a:r>
          </a:p>
        </p:txBody>
      </p:sp>
      <p:sp>
        <p:nvSpPr>
          <p:cNvPr id="4" name="Slide Number Placeholder 3"/>
          <p:cNvSpPr>
            <a:spLocks noGrp="1"/>
          </p:cNvSpPr>
          <p:nvPr>
            <p:ph type="sldNum" sz="quarter" idx="5"/>
          </p:nvPr>
        </p:nvSpPr>
        <p:spPr/>
        <p:txBody>
          <a:bodyPr/>
          <a:lstStyle/>
          <a:p>
            <a:fld id="{EF89B59B-2120-461D-8222-CE3302E55416}" type="slidenum">
              <a:rPr lang="en-GB" smtClean="0"/>
              <a:t>14</a:t>
            </a:fld>
            <a:endParaRPr lang="en-GB"/>
          </a:p>
        </p:txBody>
      </p:sp>
    </p:spTree>
    <p:extLst>
      <p:ext uri="{BB962C8B-B14F-4D97-AF65-F5344CB8AC3E}">
        <p14:creationId xmlns:p14="http://schemas.microsoft.com/office/powerpoint/2010/main" val="241360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social media site has it’s own processes for reporting inappropriate/harmful content.</a:t>
            </a:r>
          </a:p>
        </p:txBody>
      </p:sp>
      <p:sp>
        <p:nvSpPr>
          <p:cNvPr id="4" name="Slide Number Placeholder 3"/>
          <p:cNvSpPr>
            <a:spLocks noGrp="1"/>
          </p:cNvSpPr>
          <p:nvPr>
            <p:ph type="sldNum" sz="quarter" idx="5"/>
          </p:nvPr>
        </p:nvSpPr>
        <p:spPr/>
        <p:txBody>
          <a:bodyPr/>
          <a:lstStyle/>
          <a:p>
            <a:fld id="{EF89B59B-2120-461D-8222-CE3302E55416}" type="slidenum">
              <a:rPr lang="en-GB" smtClean="0"/>
              <a:t>15</a:t>
            </a:fld>
            <a:endParaRPr lang="en-GB"/>
          </a:p>
        </p:txBody>
      </p:sp>
    </p:spTree>
    <p:extLst>
      <p:ext uri="{BB962C8B-B14F-4D97-AF65-F5344CB8AC3E}">
        <p14:creationId xmlns:p14="http://schemas.microsoft.com/office/powerpoint/2010/main" val="489732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a:t>
            </a:r>
            <a:r>
              <a:rPr lang="en-GB" dirty="0"/>
              <a:t> – you can also do a Google search by typing ‘reporting in______________________________ (name of platform)’</a:t>
            </a:r>
          </a:p>
        </p:txBody>
      </p:sp>
      <p:sp>
        <p:nvSpPr>
          <p:cNvPr id="4" name="Slide Number Placeholder 3"/>
          <p:cNvSpPr>
            <a:spLocks noGrp="1"/>
          </p:cNvSpPr>
          <p:nvPr>
            <p:ph type="sldNum" sz="quarter" idx="5"/>
          </p:nvPr>
        </p:nvSpPr>
        <p:spPr/>
        <p:txBody>
          <a:bodyPr/>
          <a:lstStyle/>
          <a:p>
            <a:fld id="{EF89B59B-2120-461D-8222-CE3302E55416}" type="slidenum">
              <a:rPr lang="en-GB" smtClean="0"/>
              <a:t>16</a:t>
            </a:fld>
            <a:endParaRPr lang="en-GB"/>
          </a:p>
        </p:txBody>
      </p:sp>
    </p:spTree>
    <p:extLst>
      <p:ext uri="{BB962C8B-B14F-4D97-AF65-F5344CB8AC3E}">
        <p14:creationId xmlns:p14="http://schemas.microsoft.com/office/powerpoint/2010/main" val="2256539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17</a:t>
            </a:fld>
            <a:endParaRPr lang="en-GB"/>
          </a:p>
        </p:txBody>
      </p:sp>
    </p:spTree>
    <p:extLst>
      <p:ext uri="{BB962C8B-B14F-4D97-AF65-F5344CB8AC3E}">
        <p14:creationId xmlns:p14="http://schemas.microsoft.com/office/powerpoint/2010/main" val="73503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a:t>
            </a:r>
            <a:r>
              <a:rPr lang="en-GB" dirty="0"/>
              <a:t> – Talk to your children about these free reporting helplines to support them if they are worried.</a:t>
            </a:r>
          </a:p>
          <a:p>
            <a:r>
              <a:rPr lang="en-GB" dirty="0"/>
              <a:t>For older children, The Mix </a:t>
            </a:r>
            <a:r>
              <a:rPr lang="en-GB" b="0" i="0" dirty="0">
                <a:solidFill>
                  <a:srgbClr val="333742"/>
                </a:solidFill>
                <a:effectLst/>
                <a:latin typeface="Arial" panose="020B0604020202020204" pitchFamily="34" charset="0"/>
              </a:rPr>
              <a:t>provides help for young people aged 11-25</a:t>
            </a:r>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18</a:t>
            </a:fld>
            <a:endParaRPr lang="en-GB"/>
          </a:p>
        </p:txBody>
      </p:sp>
    </p:spTree>
    <p:extLst>
      <p:ext uri="{BB962C8B-B14F-4D97-AF65-F5344CB8AC3E}">
        <p14:creationId xmlns:p14="http://schemas.microsoft.com/office/powerpoint/2010/main" val="64889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300" b="1" dirty="0"/>
              <a:t>ASK</a:t>
            </a:r>
            <a:r>
              <a:rPr lang="en-GB" sz="3300" dirty="0"/>
              <a:t> – What do you do that works well? Share good practice</a:t>
            </a:r>
          </a:p>
          <a:p>
            <a:endParaRPr lang="en-GB" sz="3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3300" b="1" dirty="0"/>
              <a:t>REMIND</a:t>
            </a:r>
            <a:r>
              <a:rPr lang="en-GB" sz="3300" dirty="0"/>
              <a:t> -  You do not need to be a tech expert to help your child with staying safe online. It’s ultimately about communication and being proactive.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300" dirty="0"/>
          </a:p>
          <a:p>
            <a:endParaRPr lang="en-GB" sz="3300" dirty="0"/>
          </a:p>
        </p:txBody>
      </p:sp>
      <p:sp>
        <p:nvSpPr>
          <p:cNvPr id="4" name="Slide Number Placeholder 3"/>
          <p:cNvSpPr>
            <a:spLocks noGrp="1"/>
          </p:cNvSpPr>
          <p:nvPr>
            <p:ph type="sldNum" sz="quarter" idx="5"/>
          </p:nvPr>
        </p:nvSpPr>
        <p:spPr/>
        <p:txBody>
          <a:bodyPr/>
          <a:lstStyle/>
          <a:p>
            <a:fld id="{EF89B59B-2120-461D-8222-CE3302E55416}" type="slidenum">
              <a:rPr lang="en-GB" smtClean="0"/>
              <a:t>2</a:t>
            </a:fld>
            <a:endParaRPr lang="en-GB"/>
          </a:p>
        </p:txBody>
      </p:sp>
    </p:spTree>
    <p:extLst>
      <p:ext uri="{BB962C8B-B14F-4D97-AF65-F5344CB8AC3E}">
        <p14:creationId xmlns:p14="http://schemas.microsoft.com/office/powerpoint/2010/main" val="320846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YouTube is the most-used app or site among the children in our study, with more than eight in ten 3- 17-year-olds using it. However, while YouTube is a popular app across all age bands, some sites or apps grow in popularity with age. For example, just under two in ten of all 3-4-year-olds use Instagram and/or Snapchat (17% in each case) but this rises to eight in ten among 16-17s (for both apps). Similarly, just under a quarter (23%) of all 3-4-year-olds use WhatsApp, and this rises to over eight in ten (83%) of all 16-17-year-olds. This underlines the more interconnected and social nature of older children’s online behaviours; indeed, half (49%) of all 16-17-year-olds use all five of the top apps/sites (YouTube, WhatsApp, TikTok, Snapchat and Instagram).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REMIND</a:t>
            </a:r>
            <a:r>
              <a:rPr lang="en-GB" dirty="0"/>
              <a:t> – </a:t>
            </a:r>
            <a:r>
              <a:rPr lang="en-GB" b="1" dirty="0"/>
              <a:t>your children need to be 13+ to use these platforms </a:t>
            </a:r>
            <a:r>
              <a:rPr lang="en-GB" b="0" dirty="0"/>
              <a:t>(See slide 39) </a:t>
            </a:r>
          </a:p>
        </p:txBody>
      </p:sp>
      <p:sp>
        <p:nvSpPr>
          <p:cNvPr id="4" name="Slide Number Placeholder 3"/>
          <p:cNvSpPr>
            <a:spLocks noGrp="1"/>
          </p:cNvSpPr>
          <p:nvPr>
            <p:ph type="sldNum" sz="quarter" idx="5"/>
          </p:nvPr>
        </p:nvSpPr>
        <p:spPr/>
        <p:txBody>
          <a:bodyPr/>
          <a:lstStyle/>
          <a:p>
            <a:fld id="{5985D112-682F-4487-9187-E5AF34266267}" type="slidenum">
              <a:rPr lang="en-GB" smtClean="0"/>
              <a:t>3</a:t>
            </a:fld>
            <a:endParaRPr lang="en-GB"/>
          </a:p>
        </p:txBody>
      </p:sp>
    </p:spTree>
    <p:extLst>
      <p:ext uri="{BB962C8B-B14F-4D97-AF65-F5344CB8AC3E}">
        <p14:creationId xmlns:p14="http://schemas.microsoft.com/office/powerpoint/2010/main" val="104120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TELL</a:t>
            </a:r>
            <a:r>
              <a:rPr lang="en-GB" dirty="0"/>
              <a:t> - This demonstrates that at least some children feel the need to present distinct aspects of themselves on social media, depending on the audience.</a:t>
            </a:r>
          </a:p>
        </p:txBody>
      </p:sp>
      <p:sp>
        <p:nvSpPr>
          <p:cNvPr id="4" name="Slide Number Placeholder 3"/>
          <p:cNvSpPr>
            <a:spLocks noGrp="1"/>
          </p:cNvSpPr>
          <p:nvPr>
            <p:ph type="sldNum" sz="quarter" idx="5"/>
          </p:nvPr>
        </p:nvSpPr>
        <p:spPr/>
        <p:txBody>
          <a:bodyPr/>
          <a:lstStyle/>
          <a:p>
            <a:fld id="{5985D112-682F-4487-9187-E5AF34266267}" type="slidenum">
              <a:rPr lang="en-GB" smtClean="0"/>
              <a:t>4</a:t>
            </a:fld>
            <a:endParaRPr lang="en-GB"/>
          </a:p>
        </p:txBody>
      </p:sp>
    </p:spTree>
    <p:extLst>
      <p:ext uri="{BB962C8B-B14F-4D97-AF65-F5344CB8AC3E}">
        <p14:creationId xmlns:p14="http://schemas.microsoft.com/office/powerpoint/2010/main" val="336525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a:latin typeface="+mj-lt"/>
                <a:ea typeface="+mj-ea"/>
                <a:cs typeface="+mj-cs"/>
              </a:rPr>
              <a:t>TELL - </a:t>
            </a:r>
            <a:r>
              <a:rPr lang="en-GB" b="0" i="0" dirty="0">
                <a:solidFill>
                  <a:srgbClr val="3B3A39"/>
                </a:solidFill>
                <a:effectLst/>
                <a:latin typeface="Montserrat" panose="00000500000000000000" pitchFamily="2" charset="0"/>
              </a:rPr>
              <a:t>WhatsApp let users send messages and content to contacts added to their account. To use the service in the UK, users must be 13-years-old or older (as of April 2024. The minimum age for WhatsApp used to be 16)</a:t>
            </a:r>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5</a:t>
            </a:fld>
            <a:endParaRPr lang="en-GB"/>
          </a:p>
        </p:txBody>
      </p:sp>
    </p:spTree>
    <p:extLst>
      <p:ext uri="{BB962C8B-B14F-4D97-AF65-F5344CB8AC3E}">
        <p14:creationId xmlns:p14="http://schemas.microsoft.com/office/powerpoint/2010/main" val="215493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SHARE</a:t>
            </a:r>
            <a:r>
              <a:rPr lang="en-GB" dirty="0"/>
              <a:t> – 5 top tips from the parent safety guide at https://www.internetmatters.org/resources/whatsapp-safety-a-how-to-guide-for-parents/#whatsapp-safety-tips</a:t>
            </a:r>
          </a:p>
          <a:p>
            <a:endParaRPr lang="en-GB" dirty="0"/>
          </a:p>
          <a:p>
            <a:r>
              <a:rPr lang="en-GB" b="1" dirty="0"/>
              <a:t>EXPLAIN</a:t>
            </a:r>
            <a:r>
              <a:rPr lang="en-GB" dirty="0"/>
              <a:t> – it’s useful to talk with children about etiquette when using group chats e.g.</a:t>
            </a:r>
          </a:p>
          <a:p>
            <a:pPr marL="171450" indent="-171450">
              <a:buFont typeface="Arial" panose="020B0604020202020204" pitchFamily="34" charset="0"/>
              <a:buChar char="•"/>
            </a:pPr>
            <a:r>
              <a:rPr lang="en-GB" dirty="0"/>
              <a:t>how to communicate</a:t>
            </a:r>
          </a:p>
          <a:p>
            <a:pPr marL="171450" indent="-171450">
              <a:buFont typeface="Arial" panose="020B0604020202020204" pitchFamily="34" charset="0"/>
              <a:buChar char="•"/>
            </a:pPr>
            <a:r>
              <a:rPr lang="en-GB" dirty="0"/>
              <a:t>what language to use/not use</a:t>
            </a:r>
          </a:p>
          <a:p>
            <a:pPr marL="171450" indent="-171450">
              <a:buFont typeface="Arial" panose="020B0604020202020204" pitchFamily="34" charset="0"/>
              <a:buChar char="•"/>
            </a:pPr>
            <a:r>
              <a:rPr lang="en-GB" dirty="0"/>
              <a:t>recognition that others may see your messages if copied and shared</a:t>
            </a:r>
          </a:p>
          <a:p>
            <a:pPr marL="171450" indent="-171450">
              <a:buFont typeface="Arial" panose="020B0604020202020204" pitchFamily="34" charset="0"/>
              <a:buChar char="•"/>
            </a:pPr>
            <a:r>
              <a:rPr lang="en-GB" dirty="0"/>
              <a:t>what to do if someone is unkind to them or others etc.</a:t>
            </a:r>
          </a:p>
        </p:txBody>
      </p:sp>
      <p:sp>
        <p:nvSpPr>
          <p:cNvPr id="4" name="Slide Number Placeholder 3"/>
          <p:cNvSpPr>
            <a:spLocks noGrp="1"/>
          </p:cNvSpPr>
          <p:nvPr>
            <p:ph type="sldNum" sz="quarter" idx="5"/>
          </p:nvPr>
        </p:nvSpPr>
        <p:spPr/>
        <p:txBody>
          <a:bodyPr/>
          <a:lstStyle/>
          <a:p>
            <a:fld id="{EF89B59B-2120-461D-8222-CE3302E55416}" type="slidenum">
              <a:rPr lang="en-GB" smtClean="0"/>
              <a:t>6</a:t>
            </a:fld>
            <a:endParaRPr lang="en-GB"/>
          </a:p>
        </p:txBody>
      </p:sp>
    </p:spTree>
    <p:extLst>
      <p:ext uri="{BB962C8B-B14F-4D97-AF65-F5344CB8AC3E}">
        <p14:creationId xmlns:p14="http://schemas.microsoft.com/office/powerpoint/2010/main" val="191601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a:t>
            </a:r>
          </a:p>
          <a:p>
            <a:pPr marL="171450" indent="-171450">
              <a:buFont typeface="Arial" panose="020B0604020202020204" pitchFamily="34" charset="0"/>
              <a:buChar char="•"/>
            </a:pPr>
            <a:r>
              <a:rPr lang="en-GB" b="0" dirty="0"/>
              <a:t>Children often use online gaming as a </a:t>
            </a:r>
            <a:r>
              <a:rPr lang="en-GB" b="1" dirty="0"/>
              <a:t>tool to communicate with their peers</a:t>
            </a:r>
            <a:r>
              <a:rPr lang="en-GB" b="0" dirty="0"/>
              <a:t>, with 64% of 8-17s who game online chatting through the game with friends and/or people they know in real life.</a:t>
            </a:r>
          </a:p>
          <a:p>
            <a:pPr marL="171450" indent="-171450">
              <a:buFont typeface="Arial" panose="020B0604020202020204" pitchFamily="34" charset="0"/>
              <a:buChar char="•"/>
            </a:pPr>
            <a:r>
              <a:rPr lang="en-GB" b="0" dirty="0"/>
              <a:t>However, </a:t>
            </a:r>
            <a:r>
              <a:rPr lang="en-GB" b="1" dirty="0"/>
              <a:t>31% of children who game online, communicate with strangers </a:t>
            </a:r>
            <a:r>
              <a:rPr lang="en-GB" b="0" dirty="0"/>
              <a:t>as well.</a:t>
            </a:r>
          </a:p>
          <a:p>
            <a:pPr marL="171450" indent="-171450">
              <a:buFont typeface="Arial" panose="020B0604020202020204" pitchFamily="34" charset="0"/>
              <a:buChar char="•"/>
            </a:pPr>
            <a:r>
              <a:rPr lang="en-GB" b="0" dirty="0"/>
              <a:t>A higher proportion of these children now play shooter games than last year (15% vs 10% in 2022). This may raise concerns about </a:t>
            </a:r>
            <a:r>
              <a:rPr lang="en-GB" b="1" dirty="0"/>
              <a:t>how age appropriate the games favoured by some younger children actually are</a:t>
            </a:r>
            <a:r>
              <a:rPr lang="en-GB" b="0" dirty="0"/>
              <a:t>. </a:t>
            </a:r>
          </a:p>
          <a:p>
            <a:endParaRPr lang="en-GB" dirty="0"/>
          </a:p>
          <a:p>
            <a:endParaRPr lang="en-GB" dirty="0"/>
          </a:p>
          <a:p>
            <a:r>
              <a:rPr lang="en-GB" dirty="0"/>
              <a:t>Gaming is a central part of many children’s lives, and this year we have seen an increase in the already high proportion of children who game online, rising from 57% of all 3-17s in 2022 to 60% this year. This increase is driven by children at both ends of the age bands in Ofcom’s study: since 2022, we have seen increases in the proportion who play games online among 3-4s (23% vs 18%) and 5-7s (41% vs 34%) as well as among 16-17s (79% vs 72%). As in previous years, more boys aged 3-17 game online than girls of the same age (71% vs 58%). </a:t>
            </a:r>
          </a:p>
        </p:txBody>
      </p:sp>
      <p:sp>
        <p:nvSpPr>
          <p:cNvPr id="4" name="Slide Number Placeholder 3"/>
          <p:cNvSpPr>
            <a:spLocks noGrp="1"/>
          </p:cNvSpPr>
          <p:nvPr>
            <p:ph type="sldNum" sz="quarter" idx="5"/>
          </p:nvPr>
        </p:nvSpPr>
        <p:spPr/>
        <p:txBody>
          <a:bodyPr/>
          <a:lstStyle/>
          <a:p>
            <a:fld id="{EF89B59B-2120-461D-8222-CE3302E55416}" type="slidenum">
              <a:rPr lang="en-GB" smtClean="0"/>
              <a:t>7</a:t>
            </a:fld>
            <a:endParaRPr lang="en-GB"/>
          </a:p>
        </p:txBody>
      </p:sp>
    </p:spTree>
    <p:extLst>
      <p:ext uri="{BB962C8B-B14F-4D97-AF65-F5344CB8AC3E}">
        <p14:creationId xmlns:p14="http://schemas.microsoft.com/office/powerpoint/2010/main" val="124973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8</a:t>
            </a:fld>
            <a:endParaRPr lang="en-GB"/>
          </a:p>
        </p:txBody>
      </p:sp>
    </p:spTree>
    <p:extLst>
      <p:ext uri="{BB962C8B-B14F-4D97-AF65-F5344CB8AC3E}">
        <p14:creationId xmlns:p14="http://schemas.microsoft.com/office/powerpoint/2010/main" val="74737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4E4757"/>
                </a:solidFill>
                <a:effectLst/>
                <a:latin typeface="proxima-nova"/>
              </a:rPr>
              <a:t>UK uses the PEGI (Pan European Game Information) system to give games their age ratings to help people </a:t>
            </a:r>
            <a:r>
              <a:rPr lang="en-GB" b="0" i="0" dirty="0">
                <a:solidFill>
                  <a:srgbClr val="4D5156"/>
                </a:solidFill>
                <a:effectLst/>
                <a:latin typeface="arial" panose="020B0604020202020204" pitchFamily="34" charset="0"/>
              </a:rPr>
              <a:t>make informed decisions when buying video games or apps through the use of age recommendations and content descriptors. </a:t>
            </a:r>
            <a:r>
              <a:rPr lang="en-GB" b="0" i="0" dirty="0">
                <a:solidFill>
                  <a:srgbClr val="4E4757"/>
                </a:solidFill>
                <a:effectLst/>
                <a:latin typeface="proxima-nova"/>
              </a:rPr>
              <a:t>.</a:t>
            </a:r>
            <a:r>
              <a:rPr lang="en-GB" b="0" i="0" dirty="0">
                <a:solidFill>
                  <a:srgbClr val="4D5156"/>
                </a:solidFill>
                <a:effectLst/>
                <a:latin typeface="arial" panose="020B0604020202020204" pitchFamily="34" charset="0"/>
              </a:rPr>
              <a:t>You can find out more here: https://parentzone.org.uk/article/pegi-games-ratings#:~:text=The%20UK%20uses%20the%20PEGI,about%20how%20PEGI%20classifies%20games. </a:t>
            </a: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9</a:t>
            </a:fld>
            <a:endParaRPr lang="en-GB"/>
          </a:p>
        </p:txBody>
      </p:sp>
    </p:spTree>
    <p:extLst>
      <p:ext uri="{BB962C8B-B14F-4D97-AF65-F5344CB8AC3E}">
        <p14:creationId xmlns:p14="http://schemas.microsoft.com/office/powerpoint/2010/main" val="315560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8347-176E-DD6C-AFBE-D03EEE9D8A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6B9909-7F59-4A72-99CD-9B3A7C4E0E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59F54F-640F-4E48-A0BC-719EAAAF8A29}"/>
              </a:ext>
            </a:extLst>
          </p:cNvPr>
          <p:cNvSpPr>
            <a:spLocks noGrp="1"/>
          </p:cNvSpPr>
          <p:nvPr>
            <p:ph type="dt" sz="half" idx="10"/>
          </p:nvPr>
        </p:nvSpPr>
        <p:spPr/>
        <p:txBody>
          <a:bodyPr/>
          <a:lstStyle/>
          <a:p>
            <a:fld id="{C5201B60-4EBD-4549-8E65-586C57A54A5A}" type="datetimeFigureOut">
              <a:rPr lang="en-GB" smtClean="0"/>
              <a:t>20/10/2024</a:t>
            </a:fld>
            <a:endParaRPr lang="en-GB"/>
          </a:p>
        </p:txBody>
      </p:sp>
      <p:sp>
        <p:nvSpPr>
          <p:cNvPr id="5" name="Footer Placeholder 4">
            <a:extLst>
              <a:ext uri="{FF2B5EF4-FFF2-40B4-BE49-F238E27FC236}">
                <a16:creationId xmlns:a16="http://schemas.microsoft.com/office/drawing/2014/main" id="{051C755A-ECF4-ECB4-26A5-5249357CE5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D8BA5D-2493-C512-FCA9-53023A08E338}"/>
              </a:ext>
            </a:extLst>
          </p:cNvPr>
          <p:cNvSpPr>
            <a:spLocks noGrp="1"/>
          </p:cNvSpPr>
          <p:nvPr>
            <p:ph type="sldNum" sz="quarter" idx="12"/>
          </p:nvPr>
        </p:nvSpPr>
        <p:spPr/>
        <p:txBody>
          <a:bodyPr/>
          <a:lstStyle/>
          <a:p>
            <a:fld id="{68354905-F77D-443E-A53B-EBEEAC2B5687}" type="slidenum">
              <a:rPr lang="en-GB" smtClean="0"/>
              <a:t>‹#›</a:t>
            </a:fld>
            <a:endParaRPr lang="en-GB"/>
          </a:p>
        </p:txBody>
      </p:sp>
    </p:spTree>
    <p:extLst>
      <p:ext uri="{BB962C8B-B14F-4D97-AF65-F5344CB8AC3E}">
        <p14:creationId xmlns:p14="http://schemas.microsoft.com/office/powerpoint/2010/main" val="302319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0BE2-4D71-7ADA-3903-CEFC9D996A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B03C47-C94E-6670-EA6A-FA14929FD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48B85-C196-1A26-A042-0AF2E66BCAC6}"/>
              </a:ext>
            </a:extLst>
          </p:cNvPr>
          <p:cNvSpPr>
            <a:spLocks noGrp="1"/>
          </p:cNvSpPr>
          <p:nvPr>
            <p:ph type="dt" sz="half" idx="10"/>
          </p:nvPr>
        </p:nvSpPr>
        <p:spPr/>
        <p:txBody>
          <a:bodyPr/>
          <a:lstStyle/>
          <a:p>
            <a:fld id="{23C91268-1211-48B9-8B77-FE344675B2C8}" type="datetimeFigureOut">
              <a:rPr lang="en-GB" smtClean="0"/>
              <a:t>20/10/2024</a:t>
            </a:fld>
            <a:endParaRPr lang="en-GB"/>
          </a:p>
        </p:txBody>
      </p:sp>
      <p:sp>
        <p:nvSpPr>
          <p:cNvPr id="5" name="Footer Placeholder 4">
            <a:extLst>
              <a:ext uri="{FF2B5EF4-FFF2-40B4-BE49-F238E27FC236}">
                <a16:creationId xmlns:a16="http://schemas.microsoft.com/office/drawing/2014/main" id="{F37F1BA5-8195-7618-3587-5ADF657A4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1F2327-081C-97A5-9679-FE6B3E0ECC80}"/>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231787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66347-40DB-347B-72E5-ABC6DFD114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AB79DB-34AB-3591-F9B6-D9EA7799DA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E42A60-F3C7-4E0D-984C-DA47FD0F5B10}"/>
              </a:ext>
            </a:extLst>
          </p:cNvPr>
          <p:cNvSpPr>
            <a:spLocks noGrp="1"/>
          </p:cNvSpPr>
          <p:nvPr>
            <p:ph type="dt" sz="half" idx="10"/>
          </p:nvPr>
        </p:nvSpPr>
        <p:spPr/>
        <p:txBody>
          <a:bodyPr/>
          <a:lstStyle/>
          <a:p>
            <a:fld id="{23C91268-1211-48B9-8B77-FE344675B2C8}" type="datetimeFigureOut">
              <a:rPr lang="en-GB" smtClean="0"/>
              <a:t>20/10/2024</a:t>
            </a:fld>
            <a:endParaRPr lang="en-GB"/>
          </a:p>
        </p:txBody>
      </p:sp>
      <p:sp>
        <p:nvSpPr>
          <p:cNvPr id="5" name="Footer Placeholder 4">
            <a:extLst>
              <a:ext uri="{FF2B5EF4-FFF2-40B4-BE49-F238E27FC236}">
                <a16:creationId xmlns:a16="http://schemas.microsoft.com/office/drawing/2014/main" id="{E7C0935E-D0EC-B47F-9C64-7B865387E0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993923-3007-464C-D443-E9785CF96B84}"/>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416195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a:xfrm>
            <a:off x="432000" y="6365893"/>
            <a:ext cx="4114800" cy="226714"/>
          </a:xfrm>
          <a:prstGeom prst="rect">
            <a:avLst/>
          </a:prstGeom>
        </p:spPr>
        <p:txBody>
          <a:bodyPr rtlCol="0"/>
          <a:lstStyle/>
          <a:p>
            <a:pPr rtl="0"/>
            <a:endParaRPr lang="en-GB"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rtlCol="0"/>
          <a:lstStyle/>
          <a:p>
            <a:pPr algn="ctr" rtl="0"/>
            <a:fld id="{B67B645E-C5E5-4727-B977-D372A0AA71D9}" type="slidenum">
              <a:rPr lang="en-GB" noProof="0" smtClean="0"/>
              <a:pPr algn="ctr" rtl="0"/>
              <a:t>‹#›</a:t>
            </a:fld>
            <a:endParaRPr lang="en-GB" noProof="0"/>
          </a:p>
        </p:txBody>
      </p:sp>
      <p:sp>
        <p:nvSpPr>
          <p:cNvPr id="2" name="TextBox 1"/>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4" name="TextBox 3"/>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pic>
        <p:nvPicPr>
          <p:cNvPr id="5" name="Picture 4" descr="A red and black rectangular sign with white text&#10;&#10;Description automatically generated with low confidence">
            <a:extLst>
              <a:ext uri="{FF2B5EF4-FFF2-40B4-BE49-F238E27FC236}">
                <a16:creationId xmlns:a16="http://schemas.microsoft.com/office/drawing/2014/main" id="{8692AECD-702F-94F6-8899-187883D2A6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003" y="5931016"/>
            <a:ext cx="1138484" cy="801355"/>
          </a:xfrm>
          <a:prstGeom prst="rect">
            <a:avLst/>
          </a:prstGeom>
        </p:spPr>
      </p:pic>
    </p:spTree>
    <p:extLst>
      <p:ext uri="{BB962C8B-B14F-4D97-AF65-F5344CB8AC3E}">
        <p14:creationId xmlns:p14="http://schemas.microsoft.com/office/powerpoint/2010/main" val="191748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A red and black rectangular sign with white text&#10;&#10;Description automatically generated with low confidence">
            <a:extLst>
              <a:ext uri="{FF2B5EF4-FFF2-40B4-BE49-F238E27FC236}">
                <a16:creationId xmlns:a16="http://schemas.microsoft.com/office/drawing/2014/main" id="{B05F3992-AC01-7651-FE82-6409CE6A9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003" y="5931016"/>
            <a:ext cx="1138484" cy="801355"/>
          </a:xfrm>
          <a:prstGeom prst="rect">
            <a:avLst/>
          </a:prstGeom>
        </p:spPr>
      </p:pic>
    </p:spTree>
    <p:extLst>
      <p:ext uri="{BB962C8B-B14F-4D97-AF65-F5344CB8AC3E}">
        <p14:creationId xmlns:p14="http://schemas.microsoft.com/office/powerpoint/2010/main" val="2957076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1" descr="A red and black rectangular sign with white text&#10;&#10;Description automatically generated with low confidence">
            <a:extLst>
              <a:ext uri="{FF2B5EF4-FFF2-40B4-BE49-F238E27FC236}">
                <a16:creationId xmlns:a16="http://schemas.microsoft.com/office/drawing/2014/main" id="{B8DAB98E-95F0-01AF-AF0C-464AD078A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003" y="5931016"/>
            <a:ext cx="1138484" cy="801355"/>
          </a:xfrm>
          <a:prstGeom prst="rect">
            <a:avLst/>
          </a:prstGeom>
        </p:spPr>
      </p:pic>
    </p:spTree>
    <p:extLst>
      <p:ext uri="{BB962C8B-B14F-4D97-AF65-F5344CB8AC3E}">
        <p14:creationId xmlns:p14="http://schemas.microsoft.com/office/powerpoint/2010/main" val="271734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CEB4-719F-974D-FE9D-0A9F06AC56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42353C-EBB7-99C7-81DA-C3DEEF9C98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F3E0C5-7F1C-A218-BBBC-E2570ECCB884}"/>
              </a:ext>
            </a:extLst>
          </p:cNvPr>
          <p:cNvSpPr>
            <a:spLocks noGrp="1"/>
          </p:cNvSpPr>
          <p:nvPr>
            <p:ph type="dt" sz="half" idx="10"/>
          </p:nvPr>
        </p:nvSpPr>
        <p:spPr/>
        <p:txBody>
          <a:bodyPr/>
          <a:lstStyle/>
          <a:p>
            <a:fld id="{23C91268-1211-48B9-8B77-FE344675B2C8}" type="datetimeFigureOut">
              <a:rPr lang="en-GB" smtClean="0"/>
              <a:t>20/10/2024</a:t>
            </a:fld>
            <a:endParaRPr lang="en-GB"/>
          </a:p>
        </p:txBody>
      </p:sp>
      <p:sp>
        <p:nvSpPr>
          <p:cNvPr id="5" name="Footer Placeholder 4">
            <a:extLst>
              <a:ext uri="{FF2B5EF4-FFF2-40B4-BE49-F238E27FC236}">
                <a16:creationId xmlns:a16="http://schemas.microsoft.com/office/drawing/2014/main" id="{D90119C4-93BF-2ADA-84B0-D51214D894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A8839-72A7-FFED-908B-DD6863E466FC}"/>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72411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F597-5F26-1CAB-26D9-C60764345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FEDDB0-0CCF-E52C-C494-AEBBA5B6D2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555A3A-D1DB-330F-0118-C1E737CB2950}"/>
              </a:ext>
            </a:extLst>
          </p:cNvPr>
          <p:cNvSpPr>
            <a:spLocks noGrp="1"/>
          </p:cNvSpPr>
          <p:nvPr>
            <p:ph type="dt" sz="half" idx="10"/>
          </p:nvPr>
        </p:nvSpPr>
        <p:spPr/>
        <p:txBody>
          <a:bodyPr/>
          <a:lstStyle/>
          <a:p>
            <a:fld id="{23C91268-1211-48B9-8B77-FE344675B2C8}" type="datetimeFigureOut">
              <a:rPr lang="en-GB" smtClean="0"/>
              <a:t>20/10/2024</a:t>
            </a:fld>
            <a:endParaRPr lang="en-GB"/>
          </a:p>
        </p:txBody>
      </p:sp>
      <p:sp>
        <p:nvSpPr>
          <p:cNvPr id="5" name="Footer Placeholder 4">
            <a:extLst>
              <a:ext uri="{FF2B5EF4-FFF2-40B4-BE49-F238E27FC236}">
                <a16:creationId xmlns:a16="http://schemas.microsoft.com/office/drawing/2014/main" id="{DE1AC9A7-9B8E-9187-124F-CA2EDE320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4F3426-E2B1-F4A7-C545-B95DFE0955BE}"/>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32139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BCDE-0355-374C-35A4-939B58B2F0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522556-DECE-294C-FF4E-398668C5C2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F9D039-EF27-4D27-AAB9-4F4BC8B2E8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E3A764-4C15-199C-4D98-9AEF2D034A69}"/>
              </a:ext>
            </a:extLst>
          </p:cNvPr>
          <p:cNvSpPr>
            <a:spLocks noGrp="1"/>
          </p:cNvSpPr>
          <p:nvPr>
            <p:ph type="dt" sz="half" idx="10"/>
          </p:nvPr>
        </p:nvSpPr>
        <p:spPr/>
        <p:txBody>
          <a:bodyPr/>
          <a:lstStyle/>
          <a:p>
            <a:fld id="{23C91268-1211-48B9-8B77-FE344675B2C8}" type="datetimeFigureOut">
              <a:rPr lang="en-GB" smtClean="0"/>
              <a:t>20/10/2024</a:t>
            </a:fld>
            <a:endParaRPr lang="en-GB"/>
          </a:p>
        </p:txBody>
      </p:sp>
      <p:sp>
        <p:nvSpPr>
          <p:cNvPr id="6" name="Footer Placeholder 5">
            <a:extLst>
              <a:ext uri="{FF2B5EF4-FFF2-40B4-BE49-F238E27FC236}">
                <a16:creationId xmlns:a16="http://schemas.microsoft.com/office/drawing/2014/main" id="{57680854-0023-86C9-CB3C-153237DE4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F2C43C-E882-FB3C-EF82-C61D0E0050CF}"/>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74279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23F6-B16A-0FF3-F525-D87876492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D852F1-43FB-D9CB-7C7A-EBFECF432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5BE541-F95C-7C44-B303-87479E80E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F96B6B-1E54-D0B9-97E1-28DFFB174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32F15-6528-95AD-B40D-C0199B7944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5CA229-0EF0-6254-9B82-4E65688CDC58}"/>
              </a:ext>
            </a:extLst>
          </p:cNvPr>
          <p:cNvSpPr>
            <a:spLocks noGrp="1"/>
          </p:cNvSpPr>
          <p:nvPr>
            <p:ph type="dt" sz="half" idx="10"/>
          </p:nvPr>
        </p:nvSpPr>
        <p:spPr/>
        <p:txBody>
          <a:bodyPr/>
          <a:lstStyle/>
          <a:p>
            <a:fld id="{23C91268-1211-48B9-8B77-FE344675B2C8}" type="datetimeFigureOut">
              <a:rPr lang="en-GB" smtClean="0"/>
              <a:t>20/10/2024</a:t>
            </a:fld>
            <a:endParaRPr lang="en-GB"/>
          </a:p>
        </p:txBody>
      </p:sp>
      <p:sp>
        <p:nvSpPr>
          <p:cNvPr id="8" name="Footer Placeholder 7">
            <a:extLst>
              <a:ext uri="{FF2B5EF4-FFF2-40B4-BE49-F238E27FC236}">
                <a16:creationId xmlns:a16="http://schemas.microsoft.com/office/drawing/2014/main" id="{3D259724-4468-EB14-322B-D548C5C348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4FC056-FED8-310F-831C-3175B177451D}"/>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236545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1619-E633-955E-8D9B-4FF1987D23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75CED3-96B5-C752-DB3D-6C7D140E468B}"/>
              </a:ext>
            </a:extLst>
          </p:cNvPr>
          <p:cNvSpPr>
            <a:spLocks noGrp="1"/>
          </p:cNvSpPr>
          <p:nvPr>
            <p:ph type="dt" sz="half" idx="10"/>
          </p:nvPr>
        </p:nvSpPr>
        <p:spPr/>
        <p:txBody>
          <a:bodyPr/>
          <a:lstStyle/>
          <a:p>
            <a:fld id="{23C91268-1211-48B9-8B77-FE344675B2C8}" type="datetimeFigureOut">
              <a:rPr lang="en-GB" smtClean="0"/>
              <a:t>20/10/2024</a:t>
            </a:fld>
            <a:endParaRPr lang="en-GB"/>
          </a:p>
        </p:txBody>
      </p:sp>
      <p:sp>
        <p:nvSpPr>
          <p:cNvPr id="4" name="Footer Placeholder 3">
            <a:extLst>
              <a:ext uri="{FF2B5EF4-FFF2-40B4-BE49-F238E27FC236}">
                <a16:creationId xmlns:a16="http://schemas.microsoft.com/office/drawing/2014/main" id="{295AE76C-8B8E-3BED-CF60-6BC0F25E8D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DCEE0E-3A5B-CE5A-BF1C-1094E2B40E3D}"/>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354239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BACCA-A955-0CC4-5BFB-F3D417B00394}"/>
              </a:ext>
            </a:extLst>
          </p:cNvPr>
          <p:cNvSpPr>
            <a:spLocks noGrp="1"/>
          </p:cNvSpPr>
          <p:nvPr>
            <p:ph type="dt" sz="half" idx="10"/>
          </p:nvPr>
        </p:nvSpPr>
        <p:spPr/>
        <p:txBody>
          <a:bodyPr/>
          <a:lstStyle/>
          <a:p>
            <a:fld id="{23C91268-1211-48B9-8B77-FE344675B2C8}" type="datetimeFigureOut">
              <a:rPr lang="en-GB" smtClean="0"/>
              <a:t>20/10/2024</a:t>
            </a:fld>
            <a:endParaRPr lang="en-GB"/>
          </a:p>
        </p:txBody>
      </p:sp>
      <p:sp>
        <p:nvSpPr>
          <p:cNvPr id="3" name="Footer Placeholder 2">
            <a:extLst>
              <a:ext uri="{FF2B5EF4-FFF2-40B4-BE49-F238E27FC236}">
                <a16:creationId xmlns:a16="http://schemas.microsoft.com/office/drawing/2014/main" id="{F70A3485-3B9A-FB34-541B-959F8B978F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90E18F-4F06-2A76-656E-37EB589A65E6}"/>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224089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3CBC-6398-0178-5D7F-59FA97733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F76E04-63CF-A7E2-ED87-D1D5EF11E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7BBD40-FFB6-5F2F-2894-8D0B87A2C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9AB74-0FE7-0467-E9C4-BB5C0911ADB6}"/>
              </a:ext>
            </a:extLst>
          </p:cNvPr>
          <p:cNvSpPr>
            <a:spLocks noGrp="1"/>
          </p:cNvSpPr>
          <p:nvPr>
            <p:ph type="dt" sz="half" idx="10"/>
          </p:nvPr>
        </p:nvSpPr>
        <p:spPr/>
        <p:txBody>
          <a:bodyPr/>
          <a:lstStyle/>
          <a:p>
            <a:fld id="{23C91268-1211-48B9-8B77-FE344675B2C8}" type="datetimeFigureOut">
              <a:rPr lang="en-GB" smtClean="0"/>
              <a:t>20/10/2024</a:t>
            </a:fld>
            <a:endParaRPr lang="en-GB"/>
          </a:p>
        </p:txBody>
      </p:sp>
      <p:sp>
        <p:nvSpPr>
          <p:cNvPr id="6" name="Footer Placeholder 5">
            <a:extLst>
              <a:ext uri="{FF2B5EF4-FFF2-40B4-BE49-F238E27FC236}">
                <a16:creationId xmlns:a16="http://schemas.microsoft.com/office/drawing/2014/main" id="{1F083BA6-3D79-821F-9DBC-916FAA8F41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EEB364-E636-6056-CC6C-51FDAEF61813}"/>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20644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3815-4674-D218-E7B7-10C722545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F37B3B-1195-6132-7103-EE4719006B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D09025-C879-0515-6EEF-CCC71097E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BD8DB-C554-23C8-F195-8EC0EFD8165D}"/>
              </a:ext>
            </a:extLst>
          </p:cNvPr>
          <p:cNvSpPr>
            <a:spLocks noGrp="1"/>
          </p:cNvSpPr>
          <p:nvPr>
            <p:ph type="dt" sz="half" idx="10"/>
          </p:nvPr>
        </p:nvSpPr>
        <p:spPr/>
        <p:txBody>
          <a:bodyPr/>
          <a:lstStyle/>
          <a:p>
            <a:fld id="{23C91268-1211-48B9-8B77-FE344675B2C8}" type="datetimeFigureOut">
              <a:rPr lang="en-GB" smtClean="0"/>
              <a:t>20/10/2024</a:t>
            </a:fld>
            <a:endParaRPr lang="en-GB"/>
          </a:p>
        </p:txBody>
      </p:sp>
      <p:sp>
        <p:nvSpPr>
          <p:cNvPr id="6" name="Footer Placeholder 5">
            <a:extLst>
              <a:ext uri="{FF2B5EF4-FFF2-40B4-BE49-F238E27FC236}">
                <a16:creationId xmlns:a16="http://schemas.microsoft.com/office/drawing/2014/main" id="{44F53997-29E3-71ED-42AA-8231EF3775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D3FC22-24BA-6C72-02F6-19A83CD0B118}"/>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76966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C75981-4EA6-39ED-01A6-1CFAEAE0C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2A2939-6CFA-12BD-8BB3-2C1FCA3330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ABB9C2-7F97-68D4-1CE6-585ACE888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C91268-1211-48B9-8B77-FE344675B2C8}" type="datetimeFigureOut">
              <a:rPr lang="en-GB" smtClean="0"/>
              <a:t>20/10/2024</a:t>
            </a:fld>
            <a:endParaRPr lang="en-GB"/>
          </a:p>
        </p:txBody>
      </p:sp>
      <p:sp>
        <p:nvSpPr>
          <p:cNvPr id="5" name="Footer Placeholder 4">
            <a:extLst>
              <a:ext uri="{FF2B5EF4-FFF2-40B4-BE49-F238E27FC236}">
                <a16:creationId xmlns:a16="http://schemas.microsoft.com/office/drawing/2014/main" id="{3F4C27A6-19B7-AC2E-1D73-E5D03C3F28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00C3BF7-7256-2134-8DDA-F9FE2964AC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CCC859-1D34-4719-A88B-FF940B5A3B6E}" type="slidenum">
              <a:rPr lang="en-GB" smtClean="0"/>
              <a:t>‹#›</a:t>
            </a:fld>
            <a:endParaRPr lang="en-GB"/>
          </a:p>
        </p:txBody>
      </p:sp>
    </p:spTree>
    <p:extLst>
      <p:ext uri="{BB962C8B-B14F-4D97-AF65-F5344CB8AC3E}">
        <p14:creationId xmlns:p14="http://schemas.microsoft.com/office/powerpoint/2010/main" val="57651213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65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mmonsensemedia.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ofcom.org.uk/__data/assets/pdf_file/0025/283048/Childrens-Media-Literacy-Report-2024.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https://www.lgfl.net/online-safety/resource-centre?s=5"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internetmatters.org/parental-controls/social-media/"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www.lgfl.net/online-safety/resource-centre?s=5"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www.lgfl.net/online-safety/resource-centre?s=3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s://www.internetmatters.org/resources/whatsapp-safety-a-how-to-guide-for-parents/#whatsapp-safety-tip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hyperlink" Target="https://www.lgfl.net/online-safety/resource-centre?s=1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gfl.net/online-safety/resource-centre?s=16"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pegi.info/"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B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9C90-30BE-46E3-C0C1-63C0381BCEF0}"/>
              </a:ext>
            </a:extLst>
          </p:cNvPr>
          <p:cNvSpPr>
            <a:spLocks noGrp="1"/>
          </p:cNvSpPr>
          <p:nvPr>
            <p:ph type="ctrTitle"/>
          </p:nvPr>
        </p:nvSpPr>
        <p:spPr>
          <a:xfrm>
            <a:off x="856427" y="1249908"/>
            <a:ext cx="10260990" cy="2614220"/>
          </a:xfrm>
        </p:spPr>
        <p:txBody>
          <a:bodyPr>
            <a:normAutofit fontScale="90000"/>
          </a:bodyPr>
          <a:lstStyle/>
          <a:p>
            <a:pPr algn="ctr" fontAlgn="base"/>
            <a:r>
              <a:rPr lang="en-US" sz="12800" dirty="0">
                <a:solidFill>
                  <a:srgbClr val="FFFFFF"/>
                </a:solidFill>
                <a:latin typeface="Letter-join Plus 40" panose="02000505000000020003" pitchFamily="50" charset="0"/>
              </a:rPr>
              <a:t>Parents’ Evening </a:t>
            </a:r>
            <a:r>
              <a:rPr lang="en-US" sz="8000">
                <a:solidFill>
                  <a:srgbClr val="FFFFFF"/>
                </a:solidFill>
                <a:latin typeface="Letter-join Plus 40" panose="02000505000000020003" pitchFamily="50" charset="0"/>
              </a:rPr>
              <a:t>Internet Safety</a:t>
            </a:r>
            <a:br>
              <a:rPr lang="en-US" sz="8000">
                <a:solidFill>
                  <a:srgbClr val="FFFFFF"/>
                </a:solidFill>
                <a:latin typeface="Letter-join Plus 40" panose="02000505000000020003" pitchFamily="50" charset="0"/>
              </a:rPr>
            </a:br>
            <a:r>
              <a:rPr lang="en-US" sz="8000">
                <a:solidFill>
                  <a:srgbClr val="FFFFFF"/>
                </a:solidFill>
                <a:latin typeface="Letter-join Plus 40" panose="02000505000000020003" pitchFamily="50" charset="0"/>
              </a:rPr>
              <a:t>Information </a:t>
            </a:r>
            <a:r>
              <a:rPr lang="en-US" sz="8000" dirty="0">
                <a:solidFill>
                  <a:srgbClr val="FFFFFF"/>
                </a:solidFill>
                <a:latin typeface="Letter-join Plus 40" panose="02000505000000020003" pitchFamily="50" charset="0"/>
              </a:rPr>
              <a:t>for Parents</a:t>
            </a:r>
            <a:endParaRPr lang="en-GB" sz="3600" dirty="0">
              <a:solidFill>
                <a:srgbClr val="FFFFFF"/>
              </a:solidFill>
              <a:latin typeface="Letter-join Plus 40" panose="02000505000000020003" pitchFamily="50" charset="0"/>
            </a:endParaRPr>
          </a:p>
        </p:txBody>
      </p:sp>
      <p:pic>
        <p:nvPicPr>
          <p:cNvPr id="6" name="Picture 5">
            <a:extLst>
              <a:ext uri="{FF2B5EF4-FFF2-40B4-BE49-F238E27FC236}">
                <a16:creationId xmlns:a16="http://schemas.microsoft.com/office/drawing/2014/main" id="{112B6FC0-63EF-E298-7377-3961325A4666}"/>
              </a:ext>
            </a:extLst>
          </p:cNvPr>
          <p:cNvPicPr>
            <a:picLocks noChangeAspect="1"/>
          </p:cNvPicPr>
          <p:nvPr/>
        </p:nvPicPr>
        <p:blipFill rotWithShape="1">
          <a:blip r:embed="rId3">
            <a:extLst>
              <a:ext uri="{28A0092B-C50C-407E-A947-70E740481C1C}">
                <a14:useLocalDpi xmlns:a14="http://schemas.microsoft.com/office/drawing/2010/main" val="0"/>
              </a:ext>
            </a:extLst>
          </a:blip>
          <a:srcRect l="3371" r="2356"/>
          <a:stretch/>
        </p:blipFill>
        <p:spPr>
          <a:xfrm>
            <a:off x="-1" y="4881465"/>
            <a:ext cx="12192001" cy="1976535"/>
          </a:xfrm>
          <a:prstGeom prst="rect">
            <a:avLst/>
          </a:prstGeom>
        </p:spPr>
      </p:pic>
    </p:spTree>
    <p:extLst>
      <p:ext uri="{BB962C8B-B14F-4D97-AF65-F5344CB8AC3E}">
        <p14:creationId xmlns:p14="http://schemas.microsoft.com/office/powerpoint/2010/main" val="2495272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45F9405-6E9A-B55D-0E92-E41F9989B8E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8D4DC7-73B7-4BA4-8DE4-3AB10B65D7AE}"/>
              </a:ext>
            </a:extLst>
          </p:cNvPr>
          <p:cNvSpPr/>
          <p:nvPr/>
        </p:nvSpPr>
        <p:spPr>
          <a:xfrm>
            <a:off x="8208355" y="294326"/>
            <a:ext cx="3899498" cy="237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7" name="TextBox 6">
            <a:extLst>
              <a:ext uri="{FF2B5EF4-FFF2-40B4-BE49-F238E27FC236}">
                <a16:creationId xmlns:a16="http://schemas.microsoft.com/office/drawing/2014/main" id="{2131E8D3-708B-2890-C39E-F01A91AB0E31}"/>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2024</a:t>
            </a:r>
            <a:endParaRPr lang="en-GB" sz="1400" dirty="0"/>
          </a:p>
        </p:txBody>
      </p:sp>
      <p:sp>
        <p:nvSpPr>
          <p:cNvPr id="4" name="TextBox 3">
            <a:extLst>
              <a:ext uri="{FF2B5EF4-FFF2-40B4-BE49-F238E27FC236}">
                <a16:creationId xmlns:a16="http://schemas.microsoft.com/office/drawing/2014/main" id="{2E6A34CE-8ADC-1CBE-5DEA-B91FAB993EBC}"/>
              </a:ext>
            </a:extLst>
          </p:cNvPr>
          <p:cNvSpPr txBox="1"/>
          <p:nvPr/>
        </p:nvSpPr>
        <p:spPr>
          <a:xfrm>
            <a:off x="1843063" y="496493"/>
            <a:ext cx="8534933" cy="954107"/>
          </a:xfrm>
          <a:prstGeom prst="rect">
            <a:avLst/>
          </a:prstGeom>
          <a:noFill/>
        </p:spPr>
        <p:txBody>
          <a:bodyPr wrap="square" rtlCol="0">
            <a:spAutoFit/>
          </a:bodyPr>
          <a:lstStyle/>
          <a:p>
            <a:r>
              <a:rPr lang="en-GB" sz="2800" b="1" dirty="0"/>
              <a:t>Are </a:t>
            </a:r>
            <a:r>
              <a:rPr lang="en-GB" sz="2800" b="1" dirty="0">
                <a:solidFill>
                  <a:srgbClr val="FF0000"/>
                </a:solidFill>
              </a:rPr>
              <a:t>YOU</a:t>
            </a:r>
            <a:r>
              <a:rPr lang="en-GB" sz="2800" b="1" dirty="0"/>
              <a:t> aware of  the </a:t>
            </a:r>
            <a:r>
              <a:rPr lang="en-GB" sz="2800" b="1" dirty="0">
                <a:solidFill>
                  <a:srgbClr val="FF0000"/>
                </a:solidFill>
              </a:rPr>
              <a:t>MINIMUM AGE REQUIREMENT </a:t>
            </a:r>
            <a:r>
              <a:rPr lang="en-GB" sz="2800" b="1" dirty="0"/>
              <a:t>for social media? </a:t>
            </a:r>
            <a:endParaRPr lang="en-GB" sz="2800" dirty="0"/>
          </a:p>
        </p:txBody>
      </p:sp>
      <p:sp>
        <p:nvSpPr>
          <p:cNvPr id="8" name="Rectangle: Rounded Corners 7">
            <a:extLst>
              <a:ext uri="{FF2B5EF4-FFF2-40B4-BE49-F238E27FC236}">
                <a16:creationId xmlns:a16="http://schemas.microsoft.com/office/drawing/2014/main" id="{1010C896-75FD-3511-79A3-77363D755C7D}"/>
              </a:ext>
            </a:extLst>
          </p:cNvPr>
          <p:cNvSpPr/>
          <p:nvPr/>
        </p:nvSpPr>
        <p:spPr>
          <a:xfrm>
            <a:off x="1887005" y="1840482"/>
            <a:ext cx="4302176" cy="200436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a:ln w="0"/>
                <a:solidFill>
                  <a:schemeClr val="tx1"/>
                </a:solidFill>
                <a:latin typeface="Calibri" panose="020F0502020204030204" pitchFamily="34" charset="0"/>
                <a:ea typeface="Times New Roman" panose="02020603050405020304" pitchFamily="18" charset="0"/>
              </a:rPr>
              <a:t>84% of parents of 3-17s were aware of a minimum age </a:t>
            </a:r>
            <a:r>
              <a:rPr lang="en-GB" sz="200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rPr>
              <a:t>requirement</a:t>
            </a:r>
            <a:r>
              <a:rPr lang="en-GB" sz="2000" b="1">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rPr>
              <a:t> </a:t>
            </a:r>
            <a:r>
              <a:rPr lang="en-GB" sz="200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rPr>
              <a:t>to have a profile on social media apps </a:t>
            </a:r>
            <a:endParaRPr lang="en-GB" sz="2000">
              <a:ln w="0"/>
              <a:solidFill>
                <a:schemeClr val="tx1"/>
              </a:solidFill>
              <a:effectLst>
                <a:outerShdw blurRad="38100" dist="19050" dir="2700000" algn="tl" rotWithShape="0">
                  <a:schemeClr val="dk1">
                    <a:alpha val="40000"/>
                  </a:schemeClr>
                </a:outerShdw>
              </a:effectLst>
            </a:endParaRPr>
          </a:p>
        </p:txBody>
      </p:sp>
      <p:sp>
        <p:nvSpPr>
          <p:cNvPr id="10" name="Rectangle: Rounded Corners 9">
            <a:extLst>
              <a:ext uri="{FF2B5EF4-FFF2-40B4-BE49-F238E27FC236}">
                <a16:creationId xmlns:a16="http://schemas.microsoft.com/office/drawing/2014/main" id="{36FB544F-225A-22F4-C869-E6118F821166}"/>
              </a:ext>
            </a:extLst>
          </p:cNvPr>
          <p:cNvSpPr/>
          <p:nvPr/>
        </p:nvSpPr>
        <p:spPr>
          <a:xfrm>
            <a:off x="1963471" y="3948267"/>
            <a:ext cx="4302175" cy="20043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effectLst/>
                <a:latin typeface="Calibri" panose="020F0502020204030204" pitchFamily="34" charset="0"/>
                <a:ea typeface="Times New Roman" panose="02020603050405020304" pitchFamily="18" charset="0"/>
              </a:rPr>
              <a:t>BUT ONLY</a:t>
            </a:r>
          </a:p>
          <a:p>
            <a:pPr algn="ctr"/>
            <a:r>
              <a:rPr lang="en-GB" sz="2000" b="1">
                <a:solidFill>
                  <a:schemeClr val="tx1"/>
                </a:solidFill>
                <a:effectLst/>
                <a:latin typeface="Calibri" panose="020F0502020204030204" pitchFamily="34" charset="0"/>
                <a:ea typeface="Times New Roman" panose="02020603050405020304" pitchFamily="18" charset="0"/>
              </a:rPr>
              <a:t>32% of parents knew the </a:t>
            </a:r>
          </a:p>
          <a:p>
            <a:pPr algn="ctr"/>
            <a:r>
              <a:rPr lang="en-GB" sz="2000" b="1">
                <a:solidFill>
                  <a:schemeClr val="tx1"/>
                </a:solidFill>
                <a:effectLst/>
                <a:latin typeface="Calibri" panose="020F0502020204030204" pitchFamily="34" charset="0"/>
                <a:ea typeface="Times New Roman" panose="02020603050405020304" pitchFamily="18" charset="0"/>
              </a:rPr>
              <a:t>correct age requirement </a:t>
            </a:r>
          </a:p>
          <a:p>
            <a:pPr algn="ctr"/>
            <a:r>
              <a:rPr lang="en-GB" sz="2000">
                <a:solidFill>
                  <a:schemeClr val="tx1"/>
                </a:solidFill>
                <a:effectLst/>
                <a:latin typeface="Calibri" panose="020F0502020204030204" pitchFamily="34" charset="0"/>
                <a:ea typeface="Times New Roman" panose="02020603050405020304" pitchFamily="18" charset="0"/>
              </a:rPr>
              <a:t>(13 yrs)</a:t>
            </a:r>
            <a:endParaRPr lang="en-GB">
              <a:solidFill>
                <a:schemeClr val="tx1"/>
              </a:solidFill>
            </a:endParaRPr>
          </a:p>
        </p:txBody>
      </p:sp>
      <p:sp>
        <p:nvSpPr>
          <p:cNvPr id="3" name="TextBox 2">
            <a:extLst>
              <a:ext uri="{FF2B5EF4-FFF2-40B4-BE49-F238E27FC236}">
                <a16:creationId xmlns:a16="http://schemas.microsoft.com/office/drawing/2014/main" id="{0ED4B726-26AD-AA80-EF5B-EE41F8E71A05}"/>
              </a:ext>
            </a:extLst>
          </p:cNvPr>
          <p:cNvSpPr txBox="1"/>
          <p:nvPr/>
        </p:nvSpPr>
        <p:spPr>
          <a:xfrm>
            <a:off x="1503375" y="6008037"/>
            <a:ext cx="10578379" cy="369332"/>
          </a:xfrm>
          <a:prstGeom prst="rect">
            <a:avLst/>
          </a:prstGeom>
          <a:noFill/>
        </p:spPr>
        <p:txBody>
          <a:bodyPr wrap="square">
            <a:spAutoFit/>
          </a:bodyPr>
          <a:lstStyle/>
          <a:p>
            <a:r>
              <a:rPr lang="en-GB" sz="1800" dirty="0"/>
              <a:t>Find ratings and reviews for parents on apps, games and social media at </a:t>
            </a:r>
            <a:r>
              <a:rPr lang="en-GB" sz="1800" dirty="0">
                <a:hlinkClick r:id="rId3"/>
              </a:rPr>
              <a:t>www.commonsensemedia.org</a:t>
            </a:r>
            <a:r>
              <a:rPr lang="en-GB" sz="1800" dirty="0"/>
              <a:t>  </a:t>
            </a:r>
          </a:p>
        </p:txBody>
      </p:sp>
      <p:sp>
        <p:nvSpPr>
          <p:cNvPr id="11" name="Speech Bubble: Rectangle with Corners Rounded 10">
            <a:extLst>
              <a:ext uri="{FF2B5EF4-FFF2-40B4-BE49-F238E27FC236}">
                <a16:creationId xmlns:a16="http://schemas.microsoft.com/office/drawing/2014/main" id="{AF29A7A6-A5DE-2924-CD18-CA2436934BC4}"/>
              </a:ext>
            </a:extLst>
          </p:cNvPr>
          <p:cNvSpPr/>
          <p:nvPr/>
        </p:nvSpPr>
        <p:spPr>
          <a:xfrm>
            <a:off x="6498537" y="1442638"/>
            <a:ext cx="4744387" cy="3424607"/>
          </a:xfrm>
          <a:prstGeom prst="wedgeRoundRectCallout">
            <a:avLst>
              <a:gd name="adj1" fmla="val -42318"/>
              <a:gd name="adj2" fmla="val 82197"/>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800" b="1" dirty="0">
                <a:solidFill>
                  <a:schemeClr val="tx1"/>
                </a:solidFill>
              </a:rPr>
              <a:t>More than a third (36%) say they would allow their child to have a profile on sites or apps before they had reached the minimum age</a:t>
            </a:r>
            <a:r>
              <a:rPr lang="en-GB" sz="2800" dirty="0">
                <a:solidFill>
                  <a:schemeClr val="tx1"/>
                </a:solidFill>
              </a:rPr>
              <a:t>. </a:t>
            </a:r>
            <a:endParaRPr lang="en-GB" sz="2800" b="1" dirty="0">
              <a:solidFill>
                <a:schemeClr val="tx1"/>
              </a:solidFill>
            </a:endParaRPr>
          </a:p>
        </p:txBody>
      </p:sp>
      <p:pic>
        <p:nvPicPr>
          <p:cNvPr id="6" name="Picture 5" descr="Free speech bubble talking chat illustration">
            <a:extLst>
              <a:ext uri="{FF2B5EF4-FFF2-40B4-BE49-F238E27FC236}">
                <a16:creationId xmlns:a16="http://schemas.microsoft.com/office/drawing/2014/main" id="{1F8E1B5C-64B7-F540-303F-36A1D3DDC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84" y="253035"/>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8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BE79AD0-8B8B-5D38-BC0E-1848E9FFC5B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8D4DC7-73B7-4BA4-8DE4-3AB10B65D7AE}"/>
              </a:ext>
            </a:extLst>
          </p:cNvPr>
          <p:cNvSpPr/>
          <p:nvPr/>
        </p:nvSpPr>
        <p:spPr>
          <a:xfrm>
            <a:off x="8208355" y="294326"/>
            <a:ext cx="3899498" cy="237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126" name="Picture 6" descr="The secret to making a great podcast ...">
            <a:extLst>
              <a:ext uri="{FF2B5EF4-FFF2-40B4-BE49-F238E27FC236}">
                <a16:creationId xmlns:a16="http://schemas.microsoft.com/office/drawing/2014/main" id="{FCCB6FBC-5551-7BDB-EE25-86B936C0A57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rot="21312842">
            <a:off x="6591080" y="4213483"/>
            <a:ext cx="3095245" cy="171662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10" name="TextBox 9">
            <a:extLst>
              <a:ext uri="{FF2B5EF4-FFF2-40B4-BE49-F238E27FC236}">
                <a16:creationId xmlns:a16="http://schemas.microsoft.com/office/drawing/2014/main" id="{01A09C44-BAAE-BB4E-5B65-012C5B546349}"/>
              </a:ext>
            </a:extLst>
          </p:cNvPr>
          <p:cNvSpPr txBox="1"/>
          <p:nvPr/>
        </p:nvSpPr>
        <p:spPr>
          <a:xfrm>
            <a:off x="5901925" y="6379008"/>
            <a:ext cx="6205928" cy="369332"/>
          </a:xfrm>
          <a:prstGeom prst="rect">
            <a:avLst/>
          </a:prstGeom>
          <a:noFill/>
        </p:spPr>
        <p:txBody>
          <a:bodyPr wrap="square">
            <a:spAutoFit/>
          </a:bodyPr>
          <a:lstStyle/>
          <a:p>
            <a:r>
              <a:rPr lang="en-GB" dirty="0">
                <a:hlinkClick r:id="rId4"/>
              </a:rPr>
              <a:t>Children’s Online User Ages 2023 Quantitative Research Study</a:t>
            </a:r>
            <a:endParaRPr lang="en-GB" dirty="0"/>
          </a:p>
        </p:txBody>
      </p:sp>
      <p:sp>
        <p:nvSpPr>
          <p:cNvPr id="13" name="TextBox 12">
            <a:extLst>
              <a:ext uri="{FF2B5EF4-FFF2-40B4-BE49-F238E27FC236}">
                <a16:creationId xmlns:a16="http://schemas.microsoft.com/office/drawing/2014/main" id="{DFA6FDE1-C344-E65A-53A7-0BB5BADFF700}"/>
              </a:ext>
            </a:extLst>
          </p:cNvPr>
          <p:cNvSpPr txBox="1"/>
          <p:nvPr/>
        </p:nvSpPr>
        <p:spPr>
          <a:xfrm>
            <a:off x="914400" y="1567531"/>
            <a:ext cx="8050696" cy="45243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buFont typeface="Arial" panose="020B0604020202020204" pitchFamily="34" charset="0"/>
              <a:buChar char="•"/>
            </a:pPr>
            <a:r>
              <a:rPr lang="en-GB" sz="2400" dirty="0"/>
              <a:t>Nearly eight in ten children are aware of minimum age requirements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solidFill>
                  <a:srgbClr val="FF0000"/>
                </a:solidFill>
                <a:highlight>
                  <a:srgbClr val="FFFF00"/>
                </a:highlight>
              </a:rPr>
              <a:t>Four in ten admit to giving a fake age online </a:t>
            </a:r>
            <a:r>
              <a:rPr lang="en-GB" sz="2400" dirty="0"/>
              <a:t>to access a new app/site</a:t>
            </a:r>
          </a:p>
          <a:p>
            <a:endParaRPr lang="en-GB" sz="2400" dirty="0"/>
          </a:p>
          <a:p>
            <a:pPr marL="342900" indent="-342900">
              <a:buFont typeface="Arial" panose="020B0604020202020204" pitchFamily="34" charset="0"/>
              <a:buChar char="•"/>
            </a:pPr>
            <a:r>
              <a:rPr lang="en-GB" sz="2400" dirty="0"/>
              <a:t>Up to a </a:t>
            </a:r>
            <a:r>
              <a:rPr lang="en-GB" sz="2400" dirty="0">
                <a:solidFill>
                  <a:schemeClr val="tx1"/>
                </a:solidFill>
              </a:rPr>
              <a:t>quarter had </a:t>
            </a:r>
            <a:r>
              <a:rPr lang="en-GB" sz="2400" dirty="0">
                <a:solidFill>
                  <a:srgbClr val="FF0000"/>
                </a:solidFill>
                <a:highlight>
                  <a:srgbClr val="FFFF00"/>
                </a:highlight>
              </a:rPr>
              <a:t>changed their date of birth </a:t>
            </a:r>
            <a:r>
              <a:rPr lang="en-GB" sz="2400" dirty="0">
                <a:solidFill>
                  <a:schemeClr val="tx1"/>
                </a:solidFill>
              </a:rPr>
              <a:t>on their profile since initially setting it up:</a:t>
            </a:r>
          </a:p>
          <a:p>
            <a:pPr marL="800100" lvl="1" indent="-342900">
              <a:buFont typeface="Arial" panose="020B0604020202020204" pitchFamily="34" charset="0"/>
              <a:buChar char="•"/>
            </a:pPr>
            <a:r>
              <a:rPr lang="en-GB" sz="2400" b="1" dirty="0">
                <a:solidFill>
                  <a:schemeClr val="tx1"/>
                </a:solidFill>
              </a:rPr>
              <a:t>Facebook</a:t>
            </a:r>
            <a:r>
              <a:rPr lang="en-GB" sz="2400" dirty="0">
                <a:solidFill>
                  <a:schemeClr val="tx1"/>
                </a:solidFill>
              </a:rPr>
              <a:t> (24%) </a:t>
            </a:r>
          </a:p>
          <a:p>
            <a:pPr marL="800100" lvl="1" indent="-342900">
              <a:buFont typeface="Arial" panose="020B0604020202020204" pitchFamily="34" charset="0"/>
              <a:buChar char="•"/>
            </a:pPr>
            <a:r>
              <a:rPr lang="en-GB" sz="2400" b="1" dirty="0">
                <a:solidFill>
                  <a:schemeClr val="tx1"/>
                </a:solidFill>
              </a:rPr>
              <a:t>TikTok</a:t>
            </a:r>
            <a:r>
              <a:rPr lang="en-GB" sz="2400" dirty="0">
                <a:solidFill>
                  <a:schemeClr val="tx1"/>
                </a:solidFill>
              </a:rPr>
              <a:t> (23%)</a:t>
            </a:r>
          </a:p>
          <a:p>
            <a:pPr marL="800100" lvl="1" indent="-342900">
              <a:buFont typeface="Arial" panose="020B0604020202020204" pitchFamily="34" charset="0"/>
              <a:buChar char="•"/>
            </a:pPr>
            <a:r>
              <a:rPr lang="en-GB" sz="2400" b="1" dirty="0">
                <a:solidFill>
                  <a:schemeClr val="tx1"/>
                </a:solidFill>
              </a:rPr>
              <a:t>Instagram</a:t>
            </a:r>
            <a:r>
              <a:rPr lang="en-GB" sz="2400" dirty="0">
                <a:solidFill>
                  <a:schemeClr val="tx1"/>
                </a:solidFill>
              </a:rPr>
              <a:t> and </a:t>
            </a:r>
            <a:r>
              <a:rPr lang="en-GB" sz="2400" b="1" dirty="0">
                <a:solidFill>
                  <a:schemeClr val="tx1"/>
                </a:solidFill>
              </a:rPr>
              <a:t>X/Twitter </a:t>
            </a:r>
            <a:r>
              <a:rPr lang="en-GB" sz="2400" dirty="0">
                <a:solidFill>
                  <a:schemeClr val="tx1"/>
                </a:solidFill>
              </a:rPr>
              <a:t>(both 19%)</a:t>
            </a:r>
          </a:p>
          <a:p>
            <a:pPr marL="342900" indent="-342900">
              <a:buFont typeface="Arial" panose="020B0604020202020204" pitchFamily="34" charset="0"/>
              <a:buChar char="•"/>
            </a:pPr>
            <a:endParaRPr lang="en-GB" sz="2400" dirty="0"/>
          </a:p>
        </p:txBody>
      </p:sp>
      <p:sp>
        <p:nvSpPr>
          <p:cNvPr id="3" name="TextBox 2">
            <a:extLst>
              <a:ext uri="{FF2B5EF4-FFF2-40B4-BE49-F238E27FC236}">
                <a16:creationId xmlns:a16="http://schemas.microsoft.com/office/drawing/2014/main" id="{381FADC8-27EB-5618-3018-42F83A1D6EE0}"/>
              </a:ext>
            </a:extLst>
          </p:cNvPr>
          <p:cNvSpPr txBox="1"/>
          <p:nvPr/>
        </p:nvSpPr>
        <p:spPr>
          <a:xfrm>
            <a:off x="546160" y="582886"/>
            <a:ext cx="5549840" cy="52322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GB" sz="2800" b="1" dirty="0"/>
              <a:t>What about YOUNG PEOPLE?</a:t>
            </a:r>
            <a:endParaRPr lang="en-GB" sz="2800" dirty="0"/>
          </a:p>
        </p:txBody>
      </p:sp>
      <p:pic>
        <p:nvPicPr>
          <p:cNvPr id="5" name="Picture 4" descr="Free did you know speech balloon message illustration">
            <a:extLst>
              <a:ext uri="{FF2B5EF4-FFF2-40B4-BE49-F238E27FC236}">
                <a16:creationId xmlns:a16="http://schemas.microsoft.com/office/drawing/2014/main" id="{32BAE413-06D6-5687-B3BF-9CC49A8170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5292" y="820716"/>
            <a:ext cx="3034500" cy="303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8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A2837BB-CFBA-E243-B243-53FBD33570F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8D4DC7-73B7-4BA4-8DE4-3AB10B65D7AE}"/>
              </a:ext>
            </a:extLst>
          </p:cNvPr>
          <p:cNvSpPr/>
          <p:nvPr/>
        </p:nvSpPr>
        <p:spPr>
          <a:xfrm>
            <a:off x="8182256" y="184916"/>
            <a:ext cx="3899498" cy="237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Greatest Risk Is Doing Nothing">
            <a:extLst>
              <a:ext uri="{FF2B5EF4-FFF2-40B4-BE49-F238E27FC236}">
                <a16:creationId xmlns:a16="http://schemas.microsoft.com/office/drawing/2014/main" id="{0C2BD382-A946-CE51-DD1B-DFAA79528D0A}"/>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7999298" y="5149165"/>
            <a:ext cx="3417669" cy="170883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9" name="TextBox 8">
            <a:extLst>
              <a:ext uri="{FF2B5EF4-FFF2-40B4-BE49-F238E27FC236}">
                <a16:creationId xmlns:a16="http://schemas.microsoft.com/office/drawing/2014/main" id="{8E73B482-2AEE-2249-EE09-5B388C8880F2}"/>
              </a:ext>
            </a:extLst>
          </p:cNvPr>
          <p:cNvSpPr txBox="1"/>
          <p:nvPr/>
        </p:nvSpPr>
        <p:spPr>
          <a:xfrm>
            <a:off x="498357" y="938172"/>
            <a:ext cx="11006869" cy="40011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endParaRPr lang="en-GB" sz="2000"/>
          </a:p>
        </p:txBody>
      </p:sp>
      <p:sp>
        <p:nvSpPr>
          <p:cNvPr id="3" name="TextBox 2">
            <a:extLst>
              <a:ext uri="{FF2B5EF4-FFF2-40B4-BE49-F238E27FC236}">
                <a16:creationId xmlns:a16="http://schemas.microsoft.com/office/drawing/2014/main" id="{15A05104-042F-58D6-5C32-B7B7DB58329F}"/>
              </a:ext>
            </a:extLst>
          </p:cNvPr>
          <p:cNvSpPr txBox="1"/>
          <p:nvPr/>
        </p:nvSpPr>
        <p:spPr>
          <a:xfrm>
            <a:off x="2318695" y="888524"/>
            <a:ext cx="10409835" cy="523220"/>
          </a:xfrm>
          <a:prstGeom prst="rect">
            <a:avLst/>
          </a:prstGeom>
          <a:noFill/>
        </p:spPr>
        <p:txBody>
          <a:bodyPr wrap="square" rtlCol="0">
            <a:spAutoFit/>
          </a:bodyPr>
          <a:lstStyle/>
          <a:p>
            <a:r>
              <a:rPr lang="en-GB" sz="2800" b="1">
                <a:solidFill>
                  <a:srgbClr val="FF0000"/>
                </a:solidFill>
              </a:rPr>
              <a:t>WHY </a:t>
            </a:r>
            <a:r>
              <a:rPr lang="en-GB" sz="2800" b="1"/>
              <a:t>DOES THIS </a:t>
            </a:r>
            <a:r>
              <a:rPr lang="en-GB" sz="2800" b="1">
                <a:solidFill>
                  <a:srgbClr val="FF0000"/>
                </a:solidFill>
              </a:rPr>
              <a:t>MATTER</a:t>
            </a:r>
            <a:r>
              <a:rPr lang="en-GB" sz="2800" b="1"/>
              <a:t>? </a:t>
            </a:r>
            <a:endParaRPr lang="en-GB" sz="2800" b="1" dirty="0"/>
          </a:p>
        </p:txBody>
      </p:sp>
      <p:sp>
        <p:nvSpPr>
          <p:cNvPr id="4" name="TextBox 3">
            <a:extLst>
              <a:ext uri="{FF2B5EF4-FFF2-40B4-BE49-F238E27FC236}">
                <a16:creationId xmlns:a16="http://schemas.microsoft.com/office/drawing/2014/main" id="{C243BBCD-EC94-80E5-8856-412E6CB68490}"/>
              </a:ext>
            </a:extLst>
          </p:cNvPr>
          <p:cNvSpPr txBox="1"/>
          <p:nvPr/>
        </p:nvSpPr>
        <p:spPr>
          <a:xfrm>
            <a:off x="498357" y="2606289"/>
            <a:ext cx="11327616"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highlight>
                  <a:srgbClr val="FFFFFF"/>
                </a:highlight>
              </a:rPr>
              <a:t>Y</a:t>
            </a:r>
            <a:r>
              <a:rPr lang="en-GB" sz="2400" i="0" dirty="0">
                <a:effectLst/>
                <a:highlight>
                  <a:srgbClr val="FFFFFF"/>
                </a:highlight>
              </a:rPr>
              <a:t>oung people </a:t>
            </a:r>
            <a:r>
              <a:rPr lang="en-GB" sz="2400" b="1" i="0" dirty="0">
                <a:effectLst/>
                <a:highlight>
                  <a:srgbClr val="FFFFFF"/>
                </a:highlight>
              </a:rPr>
              <a:t>can</a:t>
            </a:r>
            <a:r>
              <a:rPr lang="en-GB" sz="2400" i="0" dirty="0">
                <a:effectLst/>
                <a:highlight>
                  <a:srgbClr val="FFFFFF"/>
                </a:highlight>
              </a:rPr>
              <a:t> </a:t>
            </a:r>
            <a:r>
              <a:rPr lang="en-GB" sz="2400" b="1" i="0" dirty="0">
                <a:effectLst/>
                <a:highlight>
                  <a:srgbClr val="FFFFFF"/>
                </a:highlight>
              </a:rPr>
              <a:t>get around age restrictions </a:t>
            </a:r>
            <a:r>
              <a:rPr lang="en-GB" sz="2400" i="0" dirty="0">
                <a:effectLst/>
                <a:highlight>
                  <a:srgbClr val="FFFFFF"/>
                </a:highlight>
              </a:rPr>
              <a:t>on apps and websites, increasing the risk of them coming to harm online</a:t>
            </a:r>
            <a:endParaRPr lang="en-GB" sz="2400" dirty="0"/>
          </a:p>
          <a:p>
            <a:pPr marL="285750" indent="-285750">
              <a:buFont typeface="Arial" panose="020B0604020202020204" pitchFamily="34" charset="0"/>
              <a:buChar char="•"/>
            </a:pPr>
            <a:r>
              <a:rPr lang="en-GB" sz="2400" dirty="0">
                <a:highlight>
                  <a:srgbClr val="FFFFFF"/>
                </a:highlight>
              </a:rPr>
              <a:t>M</a:t>
            </a:r>
            <a:r>
              <a:rPr lang="en-GB" sz="2400" i="0" dirty="0">
                <a:effectLst/>
                <a:highlight>
                  <a:srgbClr val="FFFFFF"/>
                </a:highlight>
              </a:rPr>
              <a:t>any children have online profiles that make them appear older than they actually are</a:t>
            </a:r>
            <a:r>
              <a:rPr lang="en-GB" sz="2400" dirty="0">
                <a:highlight>
                  <a:srgbClr val="FFFFFF"/>
                </a:highlight>
              </a:rPr>
              <a:t> – exposing them to </a:t>
            </a:r>
            <a:r>
              <a:rPr lang="en-GB" sz="2400" b="1" dirty="0">
                <a:highlight>
                  <a:srgbClr val="FFFFFF"/>
                </a:highlight>
              </a:rPr>
              <a:t>content inappropriate for their age</a:t>
            </a:r>
          </a:p>
        </p:txBody>
      </p:sp>
      <p:pic>
        <p:nvPicPr>
          <p:cNvPr id="6" name="Picture 5" descr="Free speech bubble talking chat illustration">
            <a:extLst>
              <a:ext uri="{FF2B5EF4-FFF2-40B4-BE49-F238E27FC236}">
                <a16:creationId xmlns:a16="http://schemas.microsoft.com/office/drawing/2014/main" id="{02DF3CDA-9A44-DEDB-3121-D13126BE9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78" y="419479"/>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5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FA0D-0CDA-7566-9651-CF639F6AC65B}"/>
              </a:ext>
            </a:extLst>
          </p:cNvPr>
          <p:cNvSpPr/>
          <p:nvPr/>
        </p:nvSpPr>
        <p:spPr>
          <a:xfrm>
            <a:off x="10238283" y="217357"/>
            <a:ext cx="1843472" cy="25650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arental Supervision on Children's Device Usage and Gaming – Azadeh  Forghani, PhD">
            <a:extLst>
              <a:ext uri="{FF2B5EF4-FFF2-40B4-BE49-F238E27FC236}">
                <a16:creationId xmlns:a16="http://schemas.microsoft.com/office/drawing/2014/main" id="{079DD367-970D-F264-8FF5-DED8CF8AC36A}"/>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1"/>
            <a:ext cx="12192000" cy="68503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FCA01B6-E455-528E-5324-61FD84C53325}"/>
              </a:ext>
            </a:extLst>
          </p:cNvPr>
          <p:cNvSpPr txBox="1"/>
          <p:nvPr/>
        </p:nvSpPr>
        <p:spPr>
          <a:xfrm>
            <a:off x="2596854" y="2447140"/>
            <a:ext cx="681541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4800" b="1"/>
              <a:t>STAYING SAFE ONLINE AND REPORTING</a:t>
            </a:r>
            <a:endParaRPr lang="en-GB" sz="4000"/>
          </a:p>
        </p:txBody>
      </p:sp>
      <p:pic>
        <p:nvPicPr>
          <p:cNvPr id="3" name="Picture 2" descr="A red rectangular sign with white text and heart&#10;&#10;Description automatically generated">
            <a:extLst>
              <a:ext uri="{FF2B5EF4-FFF2-40B4-BE49-F238E27FC236}">
                <a16:creationId xmlns:a16="http://schemas.microsoft.com/office/drawing/2014/main" id="{DF423375-2BE1-5D49-2F2D-800DF6E54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61" y="5832090"/>
            <a:ext cx="1290918" cy="923613"/>
          </a:xfrm>
          <a:prstGeom prst="rect">
            <a:avLst/>
          </a:prstGeom>
        </p:spPr>
      </p:pic>
    </p:spTree>
    <p:extLst>
      <p:ext uri="{BB962C8B-B14F-4D97-AF65-F5344CB8AC3E}">
        <p14:creationId xmlns:p14="http://schemas.microsoft.com/office/powerpoint/2010/main" val="413164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98443-7EB3-4698-9C45-EA843368FDE3}"/>
              </a:ext>
            </a:extLst>
          </p:cNvPr>
          <p:cNvSpPr txBox="1"/>
          <p:nvPr/>
        </p:nvSpPr>
        <p:spPr>
          <a:xfrm>
            <a:off x="513238" y="463588"/>
            <a:ext cx="10409835" cy="461665"/>
          </a:xfrm>
          <a:prstGeom prst="rect">
            <a:avLst/>
          </a:prstGeom>
          <a:noFill/>
        </p:spPr>
        <p:txBody>
          <a:bodyPr wrap="square" rtlCol="0">
            <a:spAutoFit/>
          </a:bodyPr>
          <a:lstStyle/>
          <a:p>
            <a:r>
              <a:rPr lang="en-GB" sz="2400" b="1" dirty="0"/>
              <a:t>What do </a:t>
            </a:r>
            <a:r>
              <a:rPr lang="en-GB" sz="2400" b="1" dirty="0">
                <a:solidFill>
                  <a:srgbClr val="FF0000"/>
                </a:solidFill>
              </a:rPr>
              <a:t>YOUNG PEOPLE </a:t>
            </a:r>
            <a:r>
              <a:rPr lang="en-GB" sz="2400" b="1" dirty="0"/>
              <a:t>do to</a:t>
            </a:r>
            <a:r>
              <a:rPr lang="en-GB" sz="2400" b="1" dirty="0">
                <a:solidFill>
                  <a:srgbClr val="FF0000"/>
                </a:solidFill>
              </a:rPr>
              <a:t> STAY SAFE ONLINE</a:t>
            </a:r>
            <a:r>
              <a:rPr lang="en-GB" sz="2400" b="1" dirty="0"/>
              <a:t>? </a:t>
            </a:r>
          </a:p>
        </p:txBody>
      </p:sp>
      <p:sp>
        <p:nvSpPr>
          <p:cNvPr id="8" name="TextBox 7">
            <a:extLst>
              <a:ext uri="{FF2B5EF4-FFF2-40B4-BE49-F238E27FC236}">
                <a16:creationId xmlns:a16="http://schemas.microsoft.com/office/drawing/2014/main" id="{D88448D5-8330-45BC-BDE6-44B12F285B00}"/>
              </a:ext>
            </a:extLst>
          </p:cNvPr>
          <p:cNvSpPr txBox="1"/>
          <p:nvPr/>
        </p:nvSpPr>
        <p:spPr>
          <a:xfrm>
            <a:off x="1724818" y="5642954"/>
            <a:ext cx="10299542" cy="646331"/>
          </a:xfrm>
          <a:prstGeom prst="rect">
            <a:avLst/>
          </a:prstGeom>
          <a:noFill/>
        </p:spPr>
        <p:txBody>
          <a:bodyPr wrap="square">
            <a:spAutoFit/>
          </a:bodyPr>
          <a:lstStyle/>
          <a:p>
            <a:r>
              <a:rPr lang="en-GB" sz="1800" dirty="0"/>
              <a:t>Go to </a:t>
            </a:r>
            <a:r>
              <a:rPr lang="en-GB" sz="1800" dirty="0">
                <a:hlinkClick r:id="rId3"/>
              </a:rPr>
              <a:t>reporting.lgfl.net </a:t>
            </a:r>
            <a:r>
              <a:rPr lang="en-GB" sz="1800" dirty="0"/>
              <a:t>to find out how to remove content from social media and where to report bullying, racial hatred, terrorism, sexual abuse and more</a:t>
            </a:r>
          </a:p>
        </p:txBody>
      </p:sp>
      <p:sp>
        <p:nvSpPr>
          <p:cNvPr id="9" name="TextBox 8">
            <a:extLst>
              <a:ext uri="{FF2B5EF4-FFF2-40B4-BE49-F238E27FC236}">
                <a16:creationId xmlns:a16="http://schemas.microsoft.com/office/drawing/2014/main" id="{5E073E8C-0698-43BC-9FAB-A0BB4C61B1E5}"/>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2024</a:t>
            </a:r>
            <a:endParaRPr lang="en-GB" sz="1400"/>
          </a:p>
        </p:txBody>
      </p:sp>
      <p:sp>
        <p:nvSpPr>
          <p:cNvPr id="7" name="Rectangle 6">
            <a:extLst>
              <a:ext uri="{FF2B5EF4-FFF2-40B4-BE49-F238E27FC236}">
                <a16:creationId xmlns:a16="http://schemas.microsoft.com/office/drawing/2014/main" id="{9B809A84-8005-F0CA-0E8C-007661A8942B}"/>
              </a:ext>
            </a:extLst>
          </p:cNvPr>
          <p:cNvSpPr/>
          <p:nvPr/>
        </p:nvSpPr>
        <p:spPr>
          <a:xfrm>
            <a:off x="10043410" y="260261"/>
            <a:ext cx="2038344" cy="24529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5F3E0D6-0AB8-1C83-FF3D-7FC6BE6ADE38}"/>
              </a:ext>
            </a:extLst>
          </p:cNvPr>
          <p:cNvSpPr txBox="1"/>
          <p:nvPr/>
        </p:nvSpPr>
        <p:spPr>
          <a:xfrm>
            <a:off x="2068735" y="4085818"/>
            <a:ext cx="750224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b="1">
                <a:solidFill>
                  <a:srgbClr val="FF0000"/>
                </a:solidFill>
              </a:rPr>
              <a:t>Only 17% had used a reporting or flagging function </a:t>
            </a:r>
          </a:p>
          <a:p>
            <a:r>
              <a:rPr lang="en-GB" sz="2400"/>
              <a:t>(36% were aware of these functions)</a:t>
            </a:r>
          </a:p>
        </p:txBody>
      </p:sp>
      <p:pic>
        <p:nvPicPr>
          <p:cNvPr id="11" name="Picture 10">
            <a:extLst>
              <a:ext uri="{FF2B5EF4-FFF2-40B4-BE49-F238E27FC236}">
                <a16:creationId xmlns:a16="http://schemas.microsoft.com/office/drawing/2014/main" id="{148BDF65-B07C-4868-3722-5B43BEC4CA09}"/>
              </a:ext>
            </a:extLst>
          </p:cNvPr>
          <p:cNvPicPr>
            <a:picLocks noChangeAspect="1"/>
          </p:cNvPicPr>
          <p:nvPr/>
        </p:nvPicPr>
        <p:blipFill>
          <a:blip r:embed="rId4"/>
          <a:stretch>
            <a:fillRect/>
          </a:stretch>
        </p:blipFill>
        <p:spPr>
          <a:xfrm>
            <a:off x="2068735" y="1750272"/>
            <a:ext cx="7502248" cy="1926026"/>
          </a:xfrm>
          <a:prstGeom prst="rect">
            <a:avLst/>
          </a:prstGeom>
        </p:spPr>
      </p:pic>
    </p:spTree>
    <p:extLst>
      <p:ext uri="{BB962C8B-B14F-4D97-AF65-F5344CB8AC3E}">
        <p14:creationId xmlns:p14="http://schemas.microsoft.com/office/powerpoint/2010/main" val="262109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98443-7EB3-4698-9C45-EA843368FDE3}"/>
              </a:ext>
            </a:extLst>
          </p:cNvPr>
          <p:cNvSpPr txBox="1"/>
          <p:nvPr/>
        </p:nvSpPr>
        <p:spPr>
          <a:xfrm>
            <a:off x="1877913" y="644859"/>
            <a:ext cx="7529931" cy="461665"/>
          </a:xfrm>
          <a:prstGeom prst="rect">
            <a:avLst/>
          </a:prstGeom>
          <a:noFill/>
        </p:spPr>
        <p:txBody>
          <a:bodyPr wrap="square" rtlCol="0">
            <a:spAutoFit/>
          </a:bodyPr>
          <a:lstStyle/>
          <a:p>
            <a:r>
              <a:rPr lang="en-GB" sz="2400" b="1" dirty="0"/>
              <a:t>Do </a:t>
            </a:r>
            <a:r>
              <a:rPr lang="en-GB" sz="2400" b="1" dirty="0">
                <a:solidFill>
                  <a:srgbClr val="FF0000"/>
                </a:solidFill>
              </a:rPr>
              <a:t>YOU</a:t>
            </a:r>
            <a:r>
              <a:rPr lang="en-GB" sz="2400" b="1" dirty="0"/>
              <a:t> know </a:t>
            </a:r>
            <a:r>
              <a:rPr lang="en-GB" sz="2400" b="1" dirty="0">
                <a:solidFill>
                  <a:srgbClr val="FF0000"/>
                </a:solidFill>
              </a:rPr>
              <a:t>HOW TO REPORT </a:t>
            </a:r>
            <a:r>
              <a:rPr lang="en-GB" sz="2400" b="1" dirty="0"/>
              <a:t>to apps / sites? </a:t>
            </a:r>
          </a:p>
        </p:txBody>
      </p:sp>
      <p:sp>
        <p:nvSpPr>
          <p:cNvPr id="7" name="Rectangle 6">
            <a:extLst>
              <a:ext uri="{FF2B5EF4-FFF2-40B4-BE49-F238E27FC236}">
                <a16:creationId xmlns:a16="http://schemas.microsoft.com/office/drawing/2014/main" id="{9B809A84-8005-F0CA-0E8C-007661A8942B}"/>
              </a:ext>
            </a:extLst>
          </p:cNvPr>
          <p:cNvSpPr/>
          <p:nvPr/>
        </p:nvSpPr>
        <p:spPr>
          <a:xfrm>
            <a:off x="10043410" y="260261"/>
            <a:ext cx="2038344" cy="24529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88448D5-8330-45BC-BDE6-44B12F285B00}"/>
              </a:ext>
            </a:extLst>
          </p:cNvPr>
          <p:cNvSpPr txBox="1"/>
          <p:nvPr/>
        </p:nvSpPr>
        <p:spPr>
          <a:xfrm>
            <a:off x="8168640" y="1235892"/>
            <a:ext cx="3375660" cy="1754326"/>
          </a:xfrm>
          <a:prstGeom prst="rect">
            <a:avLst/>
          </a:prstGeom>
          <a:noFill/>
        </p:spPr>
        <p:txBody>
          <a:bodyPr wrap="square">
            <a:spAutoFit/>
          </a:bodyPr>
          <a:lstStyle/>
          <a:p>
            <a:r>
              <a:rPr lang="en-GB"/>
              <a:t>Internet Matters has helpful guides for social media apps and sites at </a:t>
            </a:r>
            <a:r>
              <a:rPr lang="en-GB">
                <a:hlinkClick r:id="rId3"/>
              </a:rPr>
              <a:t>internetmatters.org/parental-controls/social-media</a:t>
            </a:r>
            <a:endParaRPr lang="en-GB" sz="1800"/>
          </a:p>
          <a:p>
            <a:endParaRPr lang="en-GB"/>
          </a:p>
        </p:txBody>
      </p:sp>
      <p:pic>
        <p:nvPicPr>
          <p:cNvPr id="4" name="Picture 3">
            <a:extLst>
              <a:ext uri="{FF2B5EF4-FFF2-40B4-BE49-F238E27FC236}">
                <a16:creationId xmlns:a16="http://schemas.microsoft.com/office/drawing/2014/main" id="{0BC8B320-EB82-FB38-51B7-7AA9AE8E6614}"/>
              </a:ext>
            </a:extLst>
          </p:cNvPr>
          <p:cNvPicPr>
            <a:picLocks noChangeAspect="1"/>
          </p:cNvPicPr>
          <p:nvPr/>
        </p:nvPicPr>
        <p:blipFill>
          <a:blip r:embed="rId4"/>
          <a:stretch>
            <a:fillRect/>
          </a:stretch>
        </p:blipFill>
        <p:spPr>
          <a:xfrm>
            <a:off x="1913425" y="1486740"/>
            <a:ext cx="5320345" cy="505159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2583EF4-96B2-1EE5-0837-40DCFE5D11C6}"/>
              </a:ext>
            </a:extLst>
          </p:cNvPr>
          <p:cNvPicPr>
            <a:picLocks noChangeAspect="1"/>
          </p:cNvPicPr>
          <p:nvPr/>
        </p:nvPicPr>
        <p:blipFill>
          <a:blip r:embed="rId5"/>
          <a:stretch>
            <a:fillRect/>
          </a:stretch>
        </p:blipFill>
        <p:spPr>
          <a:xfrm>
            <a:off x="7727754" y="3200957"/>
            <a:ext cx="3816546" cy="3016405"/>
          </a:xfrm>
          <a:prstGeom prst="rect">
            <a:avLst/>
          </a:prstGeom>
        </p:spPr>
      </p:pic>
      <p:pic>
        <p:nvPicPr>
          <p:cNvPr id="3" name="Picture 2" descr="Free speech bubble talking chat illustration">
            <a:extLst>
              <a:ext uri="{FF2B5EF4-FFF2-40B4-BE49-F238E27FC236}">
                <a16:creationId xmlns:a16="http://schemas.microsoft.com/office/drawing/2014/main" id="{8F671BAD-4913-4E39-0782-2B811D0AF8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084" y="244157"/>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8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809A84-8005-F0CA-0E8C-007661A8942B}"/>
              </a:ext>
            </a:extLst>
          </p:cNvPr>
          <p:cNvSpPr/>
          <p:nvPr/>
        </p:nvSpPr>
        <p:spPr>
          <a:xfrm>
            <a:off x="10043410" y="260261"/>
            <a:ext cx="2038344" cy="24529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F2A6AF9-6B8E-C700-3B5A-A97BEEC5DA07}"/>
              </a:ext>
            </a:extLst>
          </p:cNvPr>
          <p:cNvPicPr>
            <a:picLocks noChangeAspect="1"/>
          </p:cNvPicPr>
          <p:nvPr/>
        </p:nvPicPr>
        <p:blipFill>
          <a:blip r:embed="rId3"/>
          <a:stretch>
            <a:fillRect/>
          </a:stretch>
        </p:blipFill>
        <p:spPr>
          <a:xfrm>
            <a:off x="595024" y="1441601"/>
            <a:ext cx="7036162" cy="415946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88448D5-8330-45BC-BDE6-44B12F285B00}"/>
              </a:ext>
            </a:extLst>
          </p:cNvPr>
          <p:cNvSpPr txBox="1"/>
          <p:nvPr/>
        </p:nvSpPr>
        <p:spPr>
          <a:xfrm>
            <a:off x="8355580" y="755739"/>
            <a:ext cx="3375660" cy="1754326"/>
          </a:xfrm>
          <a:prstGeom prst="rect">
            <a:avLst/>
          </a:prstGeom>
          <a:noFill/>
        </p:spPr>
        <p:txBody>
          <a:bodyPr wrap="square">
            <a:spAutoFit/>
          </a:bodyPr>
          <a:lstStyle/>
          <a:p>
            <a:r>
              <a:rPr lang="en-GB" sz="1800" dirty="0"/>
              <a:t>A simple </a:t>
            </a:r>
            <a:r>
              <a:rPr lang="en-GB" sz="1800" b="1" dirty="0"/>
              <a:t>Google search </a:t>
            </a:r>
            <a:r>
              <a:rPr lang="en-GB" sz="1800" dirty="0"/>
              <a:t>with the site name, </a:t>
            </a:r>
            <a:r>
              <a:rPr lang="en-GB" sz="1800" b="1" dirty="0"/>
              <a:t>e.g. ‘reporting in Snapchat’</a:t>
            </a:r>
            <a:r>
              <a:rPr lang="en-GB" sz="1800" dirty="0"/>
              <a:t> will bring up the steps to take and signpost to the reporting page</a:t>
            </a:r>
          </a:p>
          <a:p>
            <a:endParaRPr lang="en-GB" dirty="0"/>
          </a:p>
        </p:txBody>
      </p:sp>
      <p:cxnSp>
        <p:nvCxnSpPr>
          <p:cNvPr id="12" name="Straight Arrow Connector 11">
            <a:extLst>
              <a:ext uri="{FF2B5EF4-FFF2-40B4-BE49-F238E27FC236}">
                <a16:creationId xmlns:a16="http://schemas.microsoft.com/office/drawing/2014/main" id="{31BE5424-1823-F6A4-17B8-01A66BF8A0E5}"/>
              </a:ext>
            </a:extLst>
          </p:cNvPr>
          <p:cNvCxnSpPr>
            <a:cxnSpLocks/>
          </p:cNvCxnSpPr>
          <p:nvPr/>
        </p:nvCxnSpPr>
        <p:spPr>
          <a:xfrm flipH="1">
            <a:off x="2663687" y="1256935"/>
            <a:ext cx="5504953" cy="47451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3414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98443-7EB3-4698-9C45-EA843368FDE3}"/>
              </a:ext>
            </a:extLst>
          </p:cNvPr>
          <p:cNvSpPr txBox="1"/>
          <p:nvPr/>
        </p:nvSpPr>
        <p:spPr>
          <a:xfrm>
            <a:off x="381158" y="333029"/>
            <a:ext cx="10409835" cy="800219"/>
          </a:xfrm>
          <a:prstGeom prst="rect">
            <a:avLst/>
          </a:prstGeom>
          <a:noFill/>
        </p:spPr>
        <p:txBody>
          <a:bodyPr wrap="square" rtlCol="0">
            <a:spAutoFit/>
          </a:bodyPr>
          <a:lstStyle/>
          <a:p>
            <a:r>
              <a:rPr lang="en-GB" sz="4600" b="1" dirty="0">
                <a:solidFill>
                  <a:srgbClr val="C00000"/>
                </a:solidFill>
                <a:latin typeface="+mj-lt"/>
                <a:ea typeface="+mj-ea"/>
                <a:cs typeface="+mj-cs"/>
              </a:rPr>
              <a:t>Remember!</a:t>
            </a:r>
          </a:p>
        </p:txBody>
      </p:sp>
      <p:sp>
        <p:nvSpPr>
          <p:cNvPr id="7" name="Rectangle 6">
            <a:extLst>
              <a:ext uri="{FF2B5EF4-FFF2-40B4-BE49-F238E27FC236}">
                <a16:creationId xmlns:a16="http://schemas.microsoft.com/office/drawing/2014/main" id="{9B809A84-8005-F0CA-0E8C-007661A8942B}"/>
              </a:ext>
            </a:extLst>
          </p:cNvPr>
          <p:cNvSpPr/>
          <p:nvPr/>
        </p:nvSpPr>
        <p:spPr>
          <a:xfrm>
            <a:off x="10043410" y="260261"/>
            <a:ext cx="2038344" cy="24529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88448D5-8330-45BC-BDE6-44B12F285B00}"/>
              </a:ext>
            </a:extLst>
          </p:cNvPr>
          <p:cNvSpPr txBox="1"/>
          <p:nvPr/>
        </p:nvSpPr>
        <p:spPr>
          <a:xfrm>
            <a:off x="401944" y="1202922"/>
            <a:ext cx="11679810" cy="5078313"/>
          </a:xfrm>
          <a:prstGeom prst="rect">
            <a:avLst/>
          </a:prstGeom>
          <a:noFill/>
        </p:spPr>
        <p:txBody>
          <a:bodyPr wrap="square">
            <a:spAutoFit/>
          </a:bodyPr>
          <a:lstStyle/>
          <a:p>
            <a:pPr marL="285750" indent="-285750">
              <a:buFont typeface="Arial" panose="020B0604020202020204" pitchFamily="34" charset="0"/>
              <a:buChar char="•"/>
            </a:pPr>
            <a:r>
              <a:rPr lang="en-GB" sz="1800" dirty="0"/>
              <a:t>Before signing up to any app/site, </a:t>
            </a:r>
            <a:r>
              <a:rPr lang="en-GB" sz="1800" b="1" dirty="0"/>
              <a:t>check that your child meets the minimum age </a:t>
            </a:r>
            <a:r>
              <a:rPr lang="en-GB" sz="1800" dirty="0"/>
              <a:t>requirement for the platform to understand the risks</a:t>
            </a:r>
          </a:p>
          <a:p>
            <a:r>
              <a:rPr lang="en-GB" sz="1800" dirty="0"/>
              <a:t> </a:t>
            </a:r>
          </a:p>
          <a:p>
            <a:pPr marL="285750" indent="-285750">
              <a:buFont typeface="Arial" panose="020B0604020202020204" pitchFamily="34" charset="0"/>
              <a:buChar char="•"/>
            </a:pPr>
            <a:r>
              <a:rPr lang="en-GB" dirty="0"/>
              <a:t>Remind your child to be </a:t>
            </a:r>
            <a:r>
              <a:rPr lang="en-GB" b="1" dirty="0"/>
              <a:t>cautious about</a:t>
            </a:r>
            <a:r>
              <a:rPr lang="en-GB" dirty="0"/>
              <a:t> </a:t>
            </a:r>
            <a:r>
              <a:rPr lang="en-GB" b="1" dirty="0"/>
              <a:t>accepting friend requests  </a:t>
            </a:r>
            <a:r>
              <a:rPr lang="en-GB" dirty="0"/>
              <a:t>- a real friend is someone they/you know in real life, not a ‘friend’ they met gaming or in a chat room. Encourage them to </a:t>
            </a:r>
            <a:r>
              <a:rPr lang="en-GB" b="1" dirty="0"/>
              <a:t>ask you for advice </a:t>
            </a:r>
            <a:r>
              <a:rPr lang="en-GB" dirty="0"/>
              <a:t>if they are unsure.</a:t>
            </a:r>
          </a:p>
          <a:p>
            <a:endParaRPr lang="en-GB" dirty="0"/>
          </a:p>
          <a:p>
            <a:pPr marL="285750" indent="-285750">
              <a:buFont typeface="Arial" panose="020B0604020202020204" pitchFamily="34" charset="0"/>
              <a:buChar char="•"/>
            </a:pPr>
            <a:r>
              <a:rPr lang="en-GB" dirty="0"/>
              <a:t>Stress the importance of </a:t>
            </a:r>
            <a:r>
              <a:rPr lang="en-GB" b="1" dirty="0"/>
              <a:t>not sharing personal information </a:t>
            </a:r>
            <a:r>
              <a:rPr lang="en-GB" dirty="0"/>
              <a:t>with online ‘friends’</a:t>
            </a:r>
          </a:p>
          <a:p>
            <a:endParaRPr lang="en-GB" dirty="0"/>
          </a:p>
          <a:p>
            <a:pPr marL="285750" indent="-285750">
              <a:buFont typeface="Arial" panose="020B0604020202020204" pitchFamily="34" charset="0"/>
              <a:buChar char="•"/>
            </a:pPr>
            <a:r>
              <a:rPr lang="en-GB" dirty="0"/>
              <a:t>Keep </a:t>
            </a:r>
            <a:r>
              <a:rPr lang="en-GB" b="1" dirty="0"/>
              <a:t>passwords confidential</a:t>
            </a:r>
          </a:p>
          <a:p>
            <a:endParaRPr lang="en-GB" b="1" dirty="0"/>
          </a:p>
          <a:p>
            <a:pPr marL="285750" indent="-285750">
              <a:buFont typeface="Arial" panose="020B0604020202020204" pitchFamily="34" charset="0"/>
              <a:buChar char="•"/>
            </a:pPr>
            <a:r>
              <a:rPr lang="en-GB" b="1" dirty="0"/>
              <a:t>Check their privacy settings</a:t>
            </a:r>
            <a:r>
              <a:rPr lang="en-GB" dirty="0"/>
              <a:t>, emphasising the importance of not sharing personal information with strangers, and emphasising the confidentiality of passwords are all important steps</a:t>
            </a:r>
          </a:p>
          <a:p>
            <a:endParaRPr lang="en-GB" dirty="0"/>
          </a:p>
          <a:p>
            <a:pPr marL="285750" indent="-285750">
              <a:buFont typeface="Arial" panose="020B0604020202020204" pitchFamily="34" charset="0"/>
              <a:buChar char="•"/>
            </a:pPr>
            <a:r>
              <a:rPr lang="en-GB" dirty="0"/>
              <a:t>You can </a:t>
            </a:r>
            <a:r>
              <a:rPr lang="en-GB" b="1" dirty="0"/>
              <a:t>report any content</a:t>
            </a:r>
            <a:r>
              <a:rPr lang="en-GB" dirty="0"/>
              <a:t>, e.g. a post, image or harmful, misleading or damaging comment</a:t>
            </a:r>
          </a:p>
          <a:p>
            <a:endParaRPr lang="en-GB" dirty="0"/>
          </a:p>
          <a:p>
            <a:pPr marL="285750" indent="-285750">
              <a:buFont typeface="Arial" panose="020B0604020202020204" pitchFamily="34" charset="0"/>
              <a:buChar char="•"/>
            </a:pPr>
            <a:r>
              <a:rPr lang="en-GB" dirty="0"/>
              <a:t>Remember that </a:t>
            </a:r>
            <a:r>
              <a:rPr lang="en-GB" b="1" dirty="0"/>
              <a:t>reporting doesn't guarantee immediate </a:t>
            </a:r>
            <a:r>
              <a:rPr lang="en-GB" dirty="0"/>
              <a:t>removal, as platforms assess reported content based on their respective rules and policies</a:t>
            </a:r>
          </a:p>
          <a:p>
            <a:pPr marL="285750" indent="-285750">
              <a:buFont typeface="Arial" panose="020B0604020202020204" pitchFamily="34" charset="0"/>
              <a:buChar char="•"/>
            </a:pPr>
            <a:endParaRPr lang="en-GB" dirty="0"/>
          </a:p>
        </p:txBody>
      </p:sp>
      <p:pic>
        <p:nvPicPr>
          <p:cNvPr id="16" name="Picture 15" descr="Free dialog tip advice illustration">
            <a:extLst>
              <a:ext uri="{FF2B5EF4-FFF2-40B4-BE49-F238E27FC236}">
                <a16:creationId xmlns:a16="http://schemas.microsoft.com/office/drawing/2014/main" id="{881167EC-5DC6-227B-F1B5-270B5FC591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78" r="10549" b="-2"/>
          <a:stretch/>
        </p:blipFill>
        <p:spPr bwMode="auto">
          <a:xfrm>
            <a:off x="10682785" y="1"/>
            <a:ext cx="1495734" cy="1278384"/>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2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98443-7EB3-4698-9C45-EA843368FDE3}"/>
              </a:ext>
            </a:extLst>
          </p:cNvPr>
          <p:cNvSpPr txBox="1"/>
          <p:nvPr/>
        </p:nvSpPr>
        <p:spPr>
          <a:xfrm>
            <a:off x="381158" y="333029"/>
            <a:ext cx="11600635" cy="584775"/>
          </a:xfrm>
          <a:prstGeom prst="rect">
            <a:avLst/>
          </a:prstGeom>
          <a:noFill/>
        </p:spPr>
        <p:txBody>
          <a:bodyPr wrap="square" rtlCol="0">
            <a:spAutoFit/>
          </a:bodyPr>
          <a:lstStyle/>
          <a:p>
            <a:r>
              <a:rPr lang="en-GB" sz="3200" b="1" dirty="0">
                <a:ea typeface="+mj-ea"/>
                <a:cs typeface="+mj-cs"/>
              </a:rPr>
              <a:t>UK Reporting Helplines and Services for Children and Young People</a:t>
            </a:r>
            <a:endParaRPr lang="en-GB" sz="3200" b="1" dirty="0">
              <a:highlight>
                <a:srgbClr val="FFFF00"/>
              </a:highlight>
              <a:ea typeface="+mj-ea"/>
              <a:cs typeface="+mj-cs"/>
            </a:endParaRPr>
          </a:p>
        </p:txBody>
      </p:sp>
      <p:grpSp>
        <p:nvGrpSpPr>
          <p:cNvPr id="4" name="Group 3">
            <a:extLst>
              <a:ext uri="{FF2B5EF4-FFF2-40B4-BE49-F238E27FC236}">
                <a16:creationId xmlns:a16="http://schemas.microsoft.com/office/drawing/2014/main" id="{9C83514F-0306-57BD-B57B-7BF3A24C3472}"/>
              </a:ext>
            </a:extLst>
          </p:cNvPr>
          <p:cNvGrpSpPr/>
          <p:nvPr/>
        </p:nvGrpSpPr>
        <p:grpSpPr>
          <a:xfrm>
            <a:off x="3470983" y="1299047"/>
            <a:ext cx="8198185" cy="4782803"/>
            <a:chOff x="558420" y="1617997"/>
            <a:chExt cx="8198185" cy="4782803"/>
          </a:xfrm>
        </p:grpSpPr>
        <p:grpSp>
          <p:nvGrpSpPr>
            <p:cNvPr id="5" name="Group 4">
              <a:extLst>
                <a:ext uri="{FF2B5EF4-FFF2-40B4-BE49-F238E27FC236}">
                  <a16:creationId xmlns:a16="http://schemas.microsoft.com/office/drawing/2014/main" id="{987E8AF9-EB19-9A5A-7C6B-C9DD93C5CA34}"/>
                </a:ext>
              </a:extLst>
            </p:cNvPr>
            <p:cNvGrpSpPr/>
            <p:nvPr/>
          </p:nvGrpSpPr>
          <p:grpSpPr>
            <a:xfrm>
              <a:off x="558420" y="1617997"/>
              <a:ext cx="8198185" cy="4782803"/>
              <a:chOff x="470599" y="1941846"/>
              <a:chExt cx="6148639" cy="4519913"/>
            </a:xfrm>
            <a:solidFill>
              <a:schemeClr val="accent3">
                <a:lumMod val="20000"/>
                <a:lumOff val="80000"/>
              </a:schemeClr>
            </a:solidFill>
          </p:grpSpPr>
          <p:sp>
            <p:nvSpPr>
              <p:cNvPr id="12" name="Rounded Rectangle 5">
                <a:extLst>
                  <a:ext uri="{FF2B5EF4-FFF2-40B4-BE49-F238E27FC236}">
                    <a16:creationId xmlns:a16="http://schemas.microsoft.com/office/drawing/2014/main" id="{E426BA4D-96E6-85E4-00D8-38D49E0B08FC}"/>
                  </a:ext>
                </a:extLst>
              </p:cNvPr>
              <p:cNvSpPr/>
              <p:nvPr userDrawn="1"/>
            </p:nvSpPr>
            <p:spPr>
              <a:xfrm>
                <a:off x="4638737" y="1941847"/>
                <a:ext cx="1980501" cy="4519912"/>
              </a:xfrm>
              <a:prstGeom prst="roundRect">
                <a:avLst>
                  <a:gd name="adj" fmla="val 17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620000" rIns="14400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3F3250"/>
                    </a:solidFill>
                    <a:effectLst/>
                    <a:uLnTx/>
                    <a:uFillTx/>
                    <a:latin typeface="Verdana" panose="020B0604030504040204" pitchFamily="34" charset="0"/>
                    <a:ea typeface="Verdana" panose="020B0604030504040204" pitchFamily="34" charset="0"/>
                    <a:cs typeface="Verdana" panose="020B0604030504040204" pitchFamily="34" charset="0"/>
                  </a:rPr>
                  <a:t>ChildLine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57575"/>
                    </a:solidFill>
                    <a:effectLst/>
                    <a:uLnTx/>
                    <a:uFillTx/>
                    <a:latin typeface="Verdana" panose="020B0604030504040204" pitchFamily="34" charset="0"/>
                    <a:ea typeface="Verdana" panose="020B0604030504040204" pitchFamily="34" charset="0"/>
                    <a:cs typeface="Verdana" panose="020B0604030504040204" pitchFamily="34" charset="0"/>
                  </a:rPr>
                  <a:t>A free, private and confidential service where CYP can talk about anything to a trained counsellor, online or on the phone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3F325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Rounded Rectangle 8">
                <a:extLst>
                  <a:ext uri="{FF2B5EF4-FFF2-40B4-BE49-F238E27FC236}">
                    <a16:creationId xmlns:a16="http://schemas.microsoft.com/office/drawing/2014/main" id="{339160AD-D1E8-D4A1-3522-A234ECEC6CCF}"/>
                  </a:ext>
                </a:extLst>
              </p:cNvPr>
              <p:cNvSpPr/>
              <p:nvPr userDrawn="1"/>
            </p:nvSpPr>
            <p:spPr>
              <a:xfrm>
                <a:off x="2554668" y="1941847"/>
                <a:ext cx="1980501" cy="4519912"/>
              </a:xfrm>
              <a:prstGeom prst="roundRect">
                <a:avLst>
                  <a:gd name="adj" fmla="val 17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620000" rIns="14400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3F3250"/>
                    </a:solidFill>
                    <a:effectLst/>
                    <a:uLnTx/>
                    <a:uFillTx/>
                    <a:latin typeface="Verdana" panose="020B0604030504040204" pitchFamily="34" charset="0"/>
                    <a:ea typeface="Verdana" panose="020B0604030504040204" pitchFamily="34" charset="0"/>
                    <a:cs typeface="Verdana" panose="020B0604030504040204" pitchFamily="34" charset="0"/>
                  </a:rPr>
                  <a:t>Report Remove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757575"/>
                    </a:solidFill>
                    <a:effectLst/>
                    <a:uLnTx/>
                    <a:uFillTx/>
                    <a:latin typeface="Verdana" panose="020B0604030504040204" pitchFamily="34" charset="0"/>
                    <a:ea typeface="Verdana" panose="020B0604030504040204" pitchFamily="34" charset="0"/>
                    <a:cs typeface="Verdana" panose="020B0604030504040204" pitchFamily="34" charset="0"/>
                  </a:rPr>
                  <a:t>A free tool that allows children to report nude or sexual images and videos of themselves that they think might have been shared online</a:t>
                </a:r>
              </a:p>
            </p:txBody>
          </p:sp>
          <p:sp>
            <p:nvSpPr>
              <p:cNvPr id="15" name="Rounded Rectangle 14">
                <a:extLst>
                  <a:ext uri="{FF2B5EF4-FFF2-40B4-BE49-F238E27FC236}">
                    <a16:creationId xmlns:a16="http://schemas.microsoft.com/office/drawing/2014/main" id="{360ADB3D-78A6-77D8-BB76-C48817FF5998}"/>
                  </a:ext>
                </a:extLst>
              </p:cNvPr>
              <p:cNvSpPr/>
              <p:nvPr userDrawn="1"/>
            </p:nvSpPr>
            <p:spPr>
              <a:xfrm>
                <a:off x="470599" y="1941846"/>
                <a:ext cx="1980501" cy="4519913"/>
              </a:xfrm>
              <a:prstGeom prst="roundRect">
                <a:avLst>
                  <a:gd name="adj" fmla="val 17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620000" rIns="14400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3F3250"/>
                    </a:solidFill>
                    <a:effectLst/>
                    <a:uLnTx/>
                    <a:uFillTx/>
                    <a:latin typeface="Verdana" panose="020B0604030504040204" pitchFamily="34" charset="0"/>
                    <a:ea typeface="Verdana" panose="020B0604030504040204" pitchFamily="34" charset="0"/>
                    <a:cs typeface="Verdana" panose="020B0604030504040204" pitchFamily="34" charset="0"/>
                  </a:rPr>
                  <a:t>NCA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57575"/>
                    </a:solidFill>
                    <a:effectLst/>
                    <a:uLnTx/>
                    <a:uFillTx/>
                    <a:latin typeface="Verdana" panose="020B0604030504040204" pitchFamily="34" charset="0"/>
                    <a:ea typeface="Verdana" panose="020B0604030504040204" pitchFamily="34" charset="0"/>
                    <a:cs typeface="Verdana" panose="020B0604030504040204" pitchFamily="34" charset="0"/>
                  </a:rPr>
                  <a:t>Young people can report concerns about child sexual abuse and exploitation to NCA</a:t>
                </a:r>
                <a:endParaRPr kumimoji="0" lang="en-GB" sz="2400" b="0" i="0" u="none" strike="noStrike" kern="1200" cap="none" spc="0" normalizeH="0" baseline="0" noProof="0" dirty="0">
                  <a:ln>
                    <a:noFill/>
                  </a:ln>
                  <a:solidFill>
                    <a:srgbClr val="75757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75757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pic>
          <p:nvPicPr>
            <p:cNvPr id="6" name="Picture 5">
              <a:extLst>
                <a:ext uri="{FF2B5EF4-FFF2-40B4-BE49-F238E27FC236}">
                  <a16:creationId xmlns:a16="http://schemas.microsoft.com/office/drawing/2014/main" id="{95DA1C63-E9AF-7913-A502-6266C7244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072" y="1900145"/>
              <a:ext cx="2007451" cy="902446"/>
            </a:xfrm>
            <a:prstGeom prst="rect">
              <a:avLst/>
            </a:prstGeom>
          </p:spPr>
        </p:pic>
        <p:pic>
          <p:nvPicPr>
            <p:cNvPr id="9" name="Picture 2">
              <a:extLst>
                <a:ext uri="{FF2B5EF4-FFF2-40B4-BE49-F238E27FC236}">
                  <a16:creationId xmlns:a16="http://schemas.microsoft.com/office/drawing/2014/main" id="{E9765890-16CC-AEF0-4A9E-7C3BF54E4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816" y="1770236"/>
              <a:ext cx="2151393"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F6EDA087-6A71-F3E7-92CA-DD260524D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317" y="1845272"/>
              <a:ext cx="2385908" cy="101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a:extLst>
              <a:ext uri="{FF2B5EF4-FFF2-40B4-BE49-F238E27FC236}">
                <a16:creationId xmlns:a16="http://schemas.microsoft.com/office/drawing/2014/main" id="{10C0BE46-47C1-ECFD-C194-C9E4B2B7D374}"/>
              </a:ext>
            </a:extLst>
          </p:cNvPr>
          <p:cNvSpPr txBox="1"/>
          <p:nvPr/>
        </p:nvSpPr>
        <p:spPr>
          <a:xfrm>
            <a:off x="7780284" y="6171026"/>
            <a:ext cx="4102186" cy="369332"/>
          </a:xfrm>
          <a:prstGeom prst="rect">
            <a:avLst/>
          </a:prstGeom>
          <a:noFill/>
        </p:spPr>
        <p:txBody>
          <a:bodyPr wrap="square">
            <a:spAutoFit/>
          </a:bodyPr>
          <a:lstStyle/>
          <a:p>
            <a:r>
              <a:rPr lang="en-GB" sz="1800" dirty="0"/>
              <a:t>Go to </a:t>
            </a:r>
            <a:r>
              <a:rPr lang="en-GB" sz="1800" dirty="0">
                <a:hlinkClick r:id="rId6"/>
              </a:rPr>
              <a:t>reporting.lgfl.net </a:t>
            </a:r>
            <a:r>
              <a:rPr lang="en-GB" sz="1800" dirty="0"/>
              <a:t>to find out more</a:t>
            </a:r>
          </a:p>
        </p:txBody>
      </p:sp>
      <p:sp>
        <p:nvSpPr>
          <p:cNvPr id="7" name="TextBox 6">
            <a:extLst>
              <a:ext uri="{FF2B5EF4-FFF2-40B4-BE49-F238E27FC236}">
                <a16:creationId xmlns:a16="http://schemas.microsoft.com/office/drawing/2014/main" id="{4BB686EC-7862-B89F-6C3B-E46CC7166DFB}"/>
              </a:ext>
            </a:extLst>
          </p:cNvPr>
          <p:cNvSpPr txBox="1"/>
          <p:nvPr/>
        </p:nvSpPr>
        <p:spPr>
          <a:xfrm>
            <a:off x="381157" y="1763176"/>
            <a:ext cx="2759607"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solidFill>
                  <a:srgbClr val="C00000"/>
                </a:solidFill>
              </a:rPr>
              <a:t>Call 101 or 999 if there is an immediate risk of harm to your child</a:t>
            </a:r>
          </a:p>
        </p:txBody>
      </p:sp>
      <p:pic>
        <p:nvPicPr>
          <p:cNvPr id="11" name="Picture 10">
            <a:extLst>
              <a:ext uri="{FF2B5EF4-FFF2-40B4-BE49-F238E27FC236}">
                <a16:creationId xmlns:a16="http://schemas.microsoft.com/office/drawing/2014/main" id="{3E82F835-7C7F-E92D-C3B0-2B99C499F9A6}"/>
              </a:ext>
            </a:extLst>
          </p:cNvPr>
          <p:cNvPicPr>
            <a:picLocks noChangeAspect="1"/>
          </p:cNvPicPr>
          <p:nvPr/>
        </p:nvPicPr>
        <p:blipFill>
          <a:blip r:embed="rId7"/>
          <a:stretch>
            <a:fillRect/>
          </a:stretch>
        </p:blipFill>
        <p:spPr>
          <a:xfrm>
            <a:off x="381158" y="3799028"/>
            <a:ext cx="2533780" cy="1606633"/>
          </a:xfrm>
          <a:prstGeom prst="rect">
            <a:avLst/>
          </a:prstGeom>
        </p:spPr>
      </p:pic>
    </p:spTree>
    <p:extLst>
      <p:ext uri="{BB962C8B-B14F-4D97-AF65-F5344CB8AC3E}">
        <p14:creationId xmlns:p14="http://schemas.microsoft.com/office/powerpoint/2010/main" val="201385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A6016EB-C232-DD09-F6A6-7D4DA6594FC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60918C3E-D360-8E16-D445-F7CB84C85691}"/>
              </a:ext>
            </a:extLst>
          </p:cNvPr>
          <p:cNvSpPr>
            <a:spLocks noGrp="1"/>
          </p:cNvSpPr>
          <p:nvPr>
            <p:ph idx="1"/>
          </p:nvPr>
        </p:nvSpPr>
        <p:spPr>
          <a:xfrm>
            <a:off x="68359" y="2205700"/>
            <a:ext cx="7104846" cy="3988643"/>
          </a:xfrm>
        </p:spPr>
        <p:txBody>
          <a:bodyPr vert="horz" lIns="91440" tIns="45720" rIns="91440" bIns="45720" rtlCol="0">
            <a:normAutofit lnSpcReduction="10000"/>
          </a:bodyPr>
          <a:lstStyle/>
          <a:p>
            <a:pPr marL="285750"/>
            <a:r>
              <a:rPr lang="en-US" sz="1700" b="1" dirty="0">
                <a:solidFill>
                  <a:schemeClr val="tx1"/>
                </a:solidFill>
              </a:rPr>
              <a:t>It’s your choice - </a:t>
            </a:r>
            <a:r>
              <a:rPr lang="en-GB" sz="1700" dirty="0">
                <a:solidFill>
                  <a:srgbClr val="FF0000"/>
                </a:solidFill>
              </a:rPr>
              <a:t>Don’t let others dictate when the right time is </a:t>
            </a:r>
            <a:r>
              <a:rPr lang="en-GB" sz="1700" dirty="0">
                <a:solidFill>
                  <a:schemeClr val="tx1"/>
                </a:solidFill>
              </a:rPr>
              <a:t>to use tech. </a:t>
            </a:r>
          </a:p>
          <a:p>
            <a:pPr marL="285750"/>
            <a:r>
              <a:rPr lang="en-US" sz="1700" b="1" dirty="0">
                <a:solidFill>
                  <a:schemeClr val="tx1"/>
                </a:solidFill>
              </a:rPr>
              <a:t>Stay involved </a:t>
            </a:r>
            <a:r>
              <a:rPr lang="en-US" sz="1700" dirty="0">
                <a:solidFill>
                  <a:schemeClr val="tx1"/>
                </a:solidFill>
              </a:rPr>
              <a:t>– make </a:t>
            </a:r>
            <a:r>
              <a:rPr lang="en-US" sz="1700" dirty="0">
                <a:solidFill>
                  <a:srgbClr val="FF0000"/>
                </a:solidFill>
              </a:rPr>
              <a:t>time to</a:t>
            </a:r>
            <a:r>
              <a:rPr lang="en-US" sz="1700" dirty="0">
                <a:solidFill>
                  <a:schemeClr val="tx1"/>
                </a:solidFill>
              </a:rPr>
              <a:t> </a:t>
            </a:r>
            <a:r>
              <a:rPr lang="en-US" sz="1700" dirty="0">
                <a:solidFill>
                  <a:srgbClr val="FF0000"/>
                </a:solidFill>
              </a:rPr>
              <a:t>communicate</a:t>
            </a:r>
            <a:r>
              <a:rPr lang="en-US" sz="1700" dirty="0">
                <a:solidFill>
                  <a:schemeClr val="tx1"/>
                </a:solidFill>
              </a:rPr>
              <a:t>, talk about what they are doing. What do they enjoy? What makes them laugh? </a:t>
            </a:r>
          </a:p>
          <a:p>
            <a:pPr marL="285750"/>
            <a:r>
              <a:rPr lang="en-US" sz="1700" b="1" dirty="0">
                <a:solidFill>
                  <a:schemeClr val="tx1"/>
                </a:solidFill>
              </a:rPr>
              <a:t>Don’t quiz them </a:t>
            </a:r>
            <a:r>
              <a:rPr lang="en-US" sz="1700" dirty="0">
                <a:solidFill>
                  <a:schemeClr val="tx1"/>
                </a:solidFill>
              </a:rPr>
              <a:t>– have </a:t>
            </a:r>
            <a:r>
              <a:rPr lang="en-US" sz="1700" b="0" i="0" dirty="0">
                <a:solidFill>
                  <a:schemeClr val="tx1"/>
                </a:solidFill>
                <a:effectLst/>
                <a:highlight>
                  <a:srgbClr val="FFFFFF"/>
                </a:highlight>
              </a:rPr>
              <a:t>regular </a:t>
            </a:r>
            <a:r>
              <a:rPr lang="en-US" sz="1700" b="0" i="0" dirty="0">
                <a:solidFill>
                  <a:srgbClr val="FF0000"/>
                </a:solidFill>
                <a:effectLst/>
                <a:highlight>
                  <a:srgbClr val="FFFFFF"/>
                </a:highlight>
              </a:rPr>
              <a:t>conversations</a:t>
            </a:r>
            <a:r>
              <a:rPr lang="en-US" sz="1700" b="0" i="0" dirty="0">
                <a:solidFill>
                  <a:schemeClr val="tx1"/>
                </a:solidFill>
                <a:effectLst/>
                <a:highlight>
                  <a:srgbClr val="FFFFFF"/>
                </a:highlight>
              </a:rPr>
              <a:t>. What's their favourite app? What is the best site to learn new things from?</a:t>
            </a:r>
            <a:endParaRPr lang="en-US" sz="1700" dirty="0">
              <a:solidFill>
                <a:schemeClr val="tx1"/>
              </a:solidFill>
            </a:endParaRPr>
          </a:p>
          <a:p>
            <a:pPr marL="285750"/>
            <a:r>
              <a:rPr lang="en-US" sz="1700" b="1" dirty="0">
                <a:solidFill>
                  <a:schemeClr val="tx1"/>
                </a:solidFill>
                <a:highlight>
                  <a:srgbClr val="FFFFFF"/>
                </a:highlight>
              </a:rPr>
              <a:t>Join in </a:t>
            </a:r>
            <a:r>
              <a:rPr lang="en-US" sz="1700" dirty="0">
                <a:solidFill>
                  <a:schemeClr val="tx1"/>
                </a:solidFill>
                <a:highlight>
                  <a:srgbClr val="FFFFFF"/>
                </a:highlight>
              </a:rPr>
              <a:t>- </a:t>
            </a:r>
            <a:r>
              <a:rPr lang="en-US" sz="1700" dirty="0">
                <a:solidFill>
                  <a:srgbClr val="FF0000"/>
                </a:solidFill>
                <a:highlight>
                  <a:srgbClr val="FFFFFF"/>
                </a:highlight>
              </a:rPr>
              <a:t>w</a:t>
            </a:r>
            <a:r>
              <a:rPr lang="en-US" sz="1700" b="0" i="0" dirty="0">
                <a:solidFill>
                  <a:srgbClr val="FF0000"/>
                </a:solidFill>
                <a:effectLst/>
                <a:highlight>
                  <a:srgbClr val="FFFFFF"/>
                </a:highlight>
              </a:rPr>
              <a:t>atch them </a:t>
            </a:r>
            <a:r>
              <a:rPr lang="en-US" sz="1700" b="0" i="0" dirty="0">
                <a:solidFill>
                  <a:schemeClr val="tx1"/>
                </a:solidFill>
                <a:effectLst/>
                <a:highlight>
                  <a:srgbClr val="FFFFFF"/>
                </a:highlight>
              </a:rPr>
              <a:t>play a game and join in</a:t>
            </a:r>
            <a:r>
              <a:rPr lang="en-US" sz="1700" dirty="0">
                <a:solidFill>
                  <a:schemeClr val="tx1"/>
                </a:solidFill>
                <a:highlight>
                  <a:srgbClr val="FFFFFF"/>
                </a:highlight>
              </a:rPr>
              <a:t>. W</a:t>
            </a:r>
            <a:r>
              <a:rPr lang="en-US" sz="1700" b="0" i="0" dirty="0">
                <a:solidFill>
                  <a:schemeClr val="tx1"/>
                </a:solidFill>
                <a:effectLst/>
                <a:highlight>
                  <a:srgbClr val="FFFFFF"/>
                </a:highlight>
              </a:rPr>
              <a:t>ho are they playing with? </a:t>
            </a:r>
            <a:r>
              <a:rPr lang="en-US" sz="1700" dirty="0">
                <a:solidFill>
                  <a:schemeClr val="tx1"/>
                </a:solidFill>
                <a:highlight>
                  <a:srgbClr val="FFFFFF"/>
                </a:highlight>
              </a:rPr>
              <a:t>Do they know the other players?</a:t>
            </a:r>
            <a:endParaRPr lang="en-US" sz="1700" b="0" i="0" dirty="0">
              <a:solidFill>
                <a:schemeClr val="tx1"/>
              </a:solidFill>
              <a:effectLst/>
              <a:highlight>
                <a:srgbClr val="FFFFFF"/>
              </a:highlight>
            </a:endParaRPr>
          </a:p>
          <a:p>
            <a:pPr marL="285750"/>
            <a:r>
              <a:rPr lang="en-US" sz="1700" b="1" dirty="0">
                <a:solidFill>
                  <a:schemeClr val="tx1"/>
                </a:solidFill>
                <a:highlight>
                  <a:srgbClr val="FFFFFF"/>
                </a:highlight>
              </a:rPr>
              <a:t>‘Show me how…’ </a:t>
            </a:r>
            <a:r>
              <a:rPr lang="en-US" sz="1700" dirty="0">
                <a:solidFill>
                  <a:schemeClr val="tx1"/>
                </a:solidFill>
                <a:highlight>
                  <a:srgbClr val="FFFFFF"/>
                </a:highlight>
              </a:rPr>
              <a:t>– </a:t>
            </a:r>
            <a:r>
              <a:rPr lang="en-US" sz="1700" dirty="0">
                <a:solidFill>
                  <a:srgbClr val="FF0000"/>
                </a:solidFill>
                <a:highlight>
                  <a:srgbClr val="FFFFFF"/>
                </a:highlight>
              </a:rPr>
              <a:t>ask their advice </a:t>
            </a:r>
            <a:r>
              <a:rPr lang="en-US" sz="1700" dirty="0">
                <a:solidFill>
                  <a:schemeClr val="tx1"/>
                </a:solidFill>
                <a:highlight>
                  <a:srgbClr val="FFFFFF"/>
                </a:highlight>
              </a:rPr>
              <a:t>to help you with your privacy settings, who you should add as a friend, are there any risks?</a:t>
            </a:r>
          </a:p>
          <a:p>
            <a:pPr marL="285750"/>
            <a:r>
              <a:rPr lang="en-US" sz="1700" b="1" dirty="0">
                <a:solidFill>
                  <a:schemeClr val="tx1"/>
                </a:solidFill>
                <a:highlight>
                  <a:srgbClr val="FFFFFF"/>
                </a:highlight>
              </a:rPr>
              <a:t>Lead by example </a:t>
            </a:r>
            <a:r>
              <a:rPr lang="en-US" sz="1700" dirty="0">
                <a:solidFill>
                  <a:schemeClr val="tx1"/>
                </a:solidFill>
                <a:highlight>
                  <a:srgbClr val="FFFFFF"/>
                </a:highlight>
              </a:rPr>
              <a:t>- c</a:t>
            </a:r>
            <a:r>
              <a:rPr lang="en-US" sz="1700" b="0" i="0" dirty="0">
                <a:solidFill>
                  <a:schemeClr val="tx1"/>
                </a:solidFill>
                <a:effectLst/>
                <a:highlight>
                  <a:srgbClr val="FFFFFF"/>
                </a:highlight>
              </a:rPr>
              <a:t>hildren learn as much from watching as they do from being told not to do something, so </a:t>
            </a:r>
            <a:r>
              <a:rPr lang="en-US" sz="1700" b="0" i="0" dirty="0">
                <a:solidFill>
                  <a:srgbClr val="FF0000"/>
                </a:solidFill>
                <a:effectLst/>
                <a:highlight>
                  <a:srgbClr val="FFFFFF"/>
                </a:highlight>
              </a:rPr>
              <a:t>model</a:t>
            </a:r>
            <a:r>
              <a:rPr lang="en-US" sz="1700" b="0" i="0" dirty="0">
                <a:solidFill>
                  <a:schemeClr val="tx1"/>
                </a:solidFill>
                <a:effectLst/>
                <a:highlight>
                  <a:srgbClr val="FFFFFF"/>
                </a:highlight>
              </a:rPr>
              <a:t> good behaviour</a:t>
            </a:r>
          </a:p>
          <a:p>
            <a:pPr marL="285750"/>
            <a:r>
              <a:rPr lang="en-GB" sz="1700" b="1" dirty="0">
                <a:solidFill>
                  <a:schemeClr val="tx1"/>
                </a:solidFill>
                <a:highlight>
                  <a:srgbClr val="FFFFFF"/>
                </a:highlight>
              </a:rPr>
              <a:t>Reassure them -  </a:t>
            </a:r>
            <a:r>
              <a:rPr lang="en-GB" sz="1700" dirty="0">
                <a:solidFill>
                  <a:schemeClr val="tx1"/>
                </a:solidFill>
                <a:highlight>
                  <a:srgbClr val="FFFFFF"/>
                </a:highlight>
              </a:rPr>
              <a:t>tell them that they </a:t>
            </a:r>
            <a:r>
              <a:rPr lang="en-GB" sz="1700" dirty="0">
                <a:solidFill>
                  <a:srgbClr val="FF0000"/>
                </a:solidFill>
                <a:highlight>
                  <a:srgbClr val="FFFFFF"/>
                </a:highlight>
              </a:rPr>
              <a:t>won't get in trouble </a:t>
            </a:r>
            <a:r>
              <a:rPr lang="en-GB" sz="1700" dirty="0">
                <a:solidFill>
                  <a:schemeClr val="tx1"/>
                </a:solidFill>
                <a:highlight>
                  <a:srgbClr val="FFFFFF"/>
                </a:highlight>
              </a:rPr>
              <a:t>and that you are always there </a:t>
            </a:r>
            <a:r>
              <a:rPr lang="en-GB" sz="1700" dirty="0">
                <a:solidFill>
                  <a:srgbClr val="FF0000"/>
                </a:solidFill>
                <a:highlight>
                  <a:srgbClr val="FFFFFF"/>
                </a:highlight>
              </a:rPr>
              <a:t>to help</a:t>
            </a:r>
            <a:r>
              <a:rPr lang="en-GB" sz="1700" dirty="0">
                <a:solidFill>
                  <a:schemeClr val="tx1"/>
                </a:solidFill>
                <a:highlight>
                  <a:srgbClr val="FFFFFF"/>
                </a:highlight>
              </a:rPr>
              <a:t>.</a:t>
            </a:r>
            <a:endParaRPr lang="en-US" sz="1700" dirty="0">
              <a:solidFill>
                <a:schemeClr val="tx1"/>
              </a:solidFill>
              <a:highlight>
                <a:srgbClr val="FFFFFF"/>
              </a:highlight>
            </a:endParaRPr>
          </a:p>
          <a:p>
            <a:endParaRPr lang="en-US" sz="1200" dirty="0">
              <a:solidFill>
                <a:schemeClr val="tx1"/>
              </a:solidFill>
            </a:endParaRPr>
          </a:p>
        </p:txBody>
      </p:sp>
      <p:sp>
        <p:nvSpPr>
          <p:cNvPr id="3" name="Title 2">
            <a:extLst>
              <a:ext uri="{FF2B5EF4-FFF2-40B4-BE49-F238E27FC236}">
                <a16:creationId xmlns:a16="http://schemas.microsoft.com/office/drawing/2014/main" id="{3053529C-8E40-C3E1-7112-8F54707FDC00}"/>
              </a:ext>
            </a:extLst>
          </p:cNvPr>
          <p:cNvSpPr>
            <a:spLocks noGrp="1"/>
          </p:cNvSpPr>
          <p:nvPr>
            <p:ph type="title"/>
          </p:nvPr>
        </p:nvSpPr>
        <p:spPr>
          <a:xfrm>
            <a:off x="484154" y="895684"/>
            <a:ext cx="6483313" cy="1956841"/>
          </a:xfrm>
        </p:spPr>
        <p:txBody>
          <a:bodyPr vert="horz" lIns="91440" tIns="45720" rIns="91440" bIns="45720" rtlCol="0" anchor="b">
            <a:normAutofit/>
          </a:bodyPr>
          <a:lstStyle/>
          <a:p>
            <a:r>
              <a:rPr lang="en-US" sz="4200" b="1" dirty="0"/>
              <a:t>YOU don’t need to be an </a:t>
            </a:r>
            <a:r>
              <a:rPr lang="en-US" sz="4200" b="1" dirty="0">
                <a:solidFill>
                  <a:srgbClr val="FF0000"/>
                </a:solidFill>
              </a:rPr>
              <a:t>EXPERT </a:t>
            </a:r>
            <a:r>
              <a:rPr lang="en-US" sz="4200" b="1" dirty="0"/>
              <a:t>… be a </a:t>
            </a:r>
            <a:r>
              <a:rPr lang="en-US" sz="4200" b="1" dirty="0">
                <a:solidFill>
                  <a:srgbClr val="FF0000"/>
                </a:solidFill>
              </a:rPr>
              <a:t>PARENT</a:t>
            </a:r>
            <a:br>
              <a:rPr lang="en-US" sz="4200" b="1" dirty="0"/>
            </a:br>
            <a:endParaRPr lang="en-US" sz="4200" dirty="0"/>
          </a:p>
        </p:txBody>
      </p:sp>
      <p:pic>
        <p:nvPicPr>
          <p:cNvPr id="4" name="Picture 2" descr="Internet safety for children | Keep your child safe online - CBeebies - BBC">
            <a:extLst>
              <a:ext uri="{FF2B5EF4-FFF2-40B4-BE49-F238E27FC236}">
                <a16:creationId xmlns:a16="http://schemas.microsoft.com/office/drawing/2014/main" id="{B022BCD0-FBB8-A28D-C0BE-E948A1C378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65" r="16728"/>
          <a:stretch/>
        </p:blipFill>
        <p:spPr bwMode="auto">
          <a:xfrm>
            <a:off x="7022904" y="10"/>
            <a:ext cx="516093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Free dialog tip advice illustration">
            <a:extLst>
              <a:ext uri="{FF2B5EF4-FFF2-40B4-BE49-F238E27FC236}">
                <a16:creationId xmlns:a16="http://schemas.microsoft.com/office/drawing/2014/main" id="{6C313E5F-12AF-6246-B7BA-8E8EE1D43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76" y="19627"/>
            <a:ext cx="2580903" cy="1834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red and black rectangular sign with white text&#10;&#10;Description automatically generated with low confidence">
            <a:extLst>
              <a:ext uri="{FF2B5EF4-FFF2-40B4-BE49-F238E27FC236}">
                <a16:creationId xmlns:a16="http://schemas.microsoft.com/office/drawing/2014/main" id="{328141C9-9409-195A-4D05-EA6097713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661" y="226750"/>
            <a:ext cx="1138484" cy="801355"/>
          </a:xfrm>
          <a:prstGeom prst="rect">
            <a:avLst/>
          </a:prstGeom>
        </p:spPr>
      </p:pic>
    </p:spTree>
    <p:extLst>
      <p:ext uri="{BB962C8B-B14F-4D97-AF65-F5344CB8AC3E}">
        <p14:creationId xmlns:p14="http://schemas.microsoft.com/office/powerpoint/2010/main" val="266034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26511C1-CB16-2AFB-A23A-C5847C203EC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7" name="TextBox 6">
            <a:extLst>
              <a:ext uri="{FF2B5EF4-FFF2-40B4-BE49-F238E27FC236}">
                <a16:creationId xmlns:a16="http://schemas.microsoft.com/office/drawing/2014/main" id="{2131E8D3-708B-2890-C39E-F01A91AB0E31}"/>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2024</a:t>
            </a:r>
            <a:endParaRPr lang="en-GB" sz="1400"/>
          </a:p>
        </p:txBody>
      </p:sp>
      <p:sp>
        <p:nvSpPr>
          <p:cNvPr id="9" name="TextBox 8">
            <a:extLst>
              <a:ext uri="{FF2B5EF4-FFF2-40B4-BE49-F238E27FC236}">
                <a16:creationId xmlns:a16="http://schemas.microsoft.com/office/drawing/2014/main" id="{8E73B482-2AEE-2249-EE09-5B388C8880F2}"/>
              </a:ext>
            </a:extLst>
          </p:cNvPr>
          <p:cNvSpPr txBox="1"/>
          <p:nvPr/>
        </p:nvSpPr>
        <p:spPr>
          <a:xfrm>
            <a:off x="3027406" y="1181435"/>
            <a:ext cx="602865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GB" b="1" dirty="0"/>
              <a:t>YouTube</a:t>
            </a:r>
            <a:r>
              <a:rPr lang="en-GB" dirty="0"/>
              <a:t> is the most popular, but the appeal of many social media platforms varies by age</a:t>
            </a:r>
          </a:p>
        </p:txBody>
      </p:sp>
      <p:sp>
        <p:nvSpPr>
          <p:cNvPr id="3" name="TextBox 2">
            <a:extLst>
              <a:ext uri="{FF2B5EF4-FFF2-40B4-BE49-F238E27FC236}">
                <a16:creationId xmlns:a16="http://schemas.microsoft.com/office/drawing/2014/main" id="{15A05104-042F-58D6-5C32-B7B7DB58329F}"/>
              </a:ext>
            </a:extLst>
          </p:cNvPr>
          <p:cNvSpPr txBox="1"/>
          <p:nvPr/>
        </p:nvSpPr>
        <p:spPr>
          <a:xfrm>
            <a:off x="1782165" y="412878"/>
            <a:ext cx="10409835" cy="523220"/>
          </a:xfrm>
          <a:prstGeom prst="rect">
            <a:avLst/>
          </a:prstGeom>
          <a:noFill/>
        </p:spPr>
        <p:txBody>
          <a:bodyPr wrap="square" rtlCol="0">
            <a:spAutoFit/>
          </a:bodyPr>
          <a:lstStyle/>
          <a:p>
            <a:r>
              <a:rPr lang="en-GB" sz="2800" b="1" dirty="0"/>
              <a:t>Are you </a:t>
            </a:r>
            <a:r>
              <a:rPr lang="en-GB" sz="2800" b="1" dirty="0">
                <a:solidFill>
                  <a:srgbClr val="FF0000"/>
                </a:solidFill>
              </a:rPr>
              <a:t>FAMILIAR WITH THE APPS </a:t>
            </a:r>
            <a:r>
              <a:rPr lang="en-GB" sz="2800" b="1" dirty="0"/>
              <a:t>and</a:t>
            </a:r>
            <a:r>
              <a:rPr lang="en-GB" sz="2800" b="1" dirty="0">
                <a:solidFill>
                  <a:srgbClr val="FF0000"/>
                </a:solidFill>
              </a:rPr>
              <a:t> GAMES </a:t>
            </a:r>
            <a:r>
              <a:rPr lang="en-GB" sz="2800" b="1" dirty="0"/>
              <a:t>your child is on? </a:t>
            </a:r>
          </a:p>
        </p:txBody>
      </p:sp>
      <p:sp>
        <p:nvSpPr>
          <p:cNvPr id="5" name="TextBox 4">
            <a:extLst>
              <a:ext uri="{FF2B5EF4-FFF2-40B4-BE49-F238E27FC236}">
                <a16:creationId xmlns:a16="http://schemas.microsoft.com/office/drawing/2014/main" id="{80C73000-9D06-DDA8-EFA6-A6E3027793D8}"/>
              </a:ext>
            </a:extLst>
          </p:cNvPr>
          <p:cNvSpPr txBox="1"/>
          <p:nvPr/>
        </p:nvSpPr>
        <p:spPr>
          <a:xfrm>
            <a:off x="8861133" y="2632146"/>
            <a:ext cx="3105580" cy="147732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GB" dirty="0">
                <a:ln w="0"/>
                <a:solidFill>
                  <a:sysClr val="windowText" lastClr="000000"/>
                </a:solidFill>
              </a:rPr>
              <a:t>under two in ten of all 3-4-year-olds use </a:t>
            </a:r>
            <a:r>
              <a:rPr lang="en-GB" b="1" dirty="0">
                <a:ln w="0"/>
                <a:solidFill>
                  <a:sysClr val="windowText" lastClr="000000"/>
                </a:solidFill>
              </a:rPr>
              <a:t>Instagram</a:t>
            </a:r>
            <a:r>
              <a:rPr lang="en-GB" dirty="0">
                <a:ln w="0"/>
                <a:solidFill>
                  <a:sysClr val="windowText" lastClr="000000"/>
                </a:solidFill>
              </a:rPr>
              <a:t> and/or </a:t>
            </a:r>
            <a:r>
              <a:rPr lang="en-GB" b="1" dirty="0">
                <a:ln w="0"/>
                <a:solidFill>
                  <a:schemeClr val="tx1"/>
                </a:solidFill>
              </a:rPr>
              <a:t>Snapchat</a:t>
            </a:r>
            <a:r>
              <a:rPr lang="en-GB" dirty="0">
                <a:ln w="0"/>
                <a:solidFill>
                  <a:sysClr val="windowText" lastClr="000000"/>
                </a:solidFill>
              </a:rPr>
              <a:t>  </a:t>
            </a:r>
          </a:p>
          <a:p>
            <a:pPr marL="285750" indent="-285750">
              <a:buFont typeface="Arial" panose="020B0604020202020204" pitchFamily="34" charset="0"/>
              <a:buChar char="•"/>
            </a:pPr>
            <a:r>
              <a:rPr lang="en-GB" dirty="0">
                <a:ln w="0"/>
                <a:solidFill>
                  <a:sysClr val="windowText" lastClr="000000"/>
                </a:solidFill>
              </a:rPr>
              <a:t>this rises to eight in ten among 16-17s</a:t>
            </a:r>
          </a:p>
        </p:txBody>
      </p:sp>
      <p:pic>
        <p:nvPicPr>
          <p:cNvPr id="8" name="Picture 7">
            <a:extLst>
              <a:ext uri="{FF2B5EF4-FFF2-40B4-BE49-F238E27FC236}">
                <a16:creationId xmlns:a16="http://schemas.microsoft.com/office/drawing/2014/main" id="{1CC2B91C-034D-2DCD-F4F5-CA8CDE93EF31}"/>
              </a:ext>
            </a:extLst>
          </p:cNvPr>
          <p:cNvPicPr>
            <a:picLocks noChangeAspect="1"/>
          </p:cNvPicPr>
          <p:nvPr/>
        </p:nvPicPr>
        <p:blipFill>
          <a:blip r:embed="rId3"/>
          <a:stretch>
            <a:fillRect/>
          </a:stretch>
        </p:blipFill>
        <p:spPr>
          <a:xfrm>
            <a:off x="457200" y="1993824"/>
            <a:ext cx="8265294" cy="3854707"/>
          </a:xfrm>
          <a:prstGeom prst="rect">
            <a:avLst/>
          </a:prstGeom>
        </p:spPr>
      </p:pic>
      <p:sp>
        <p:nvSpPr>
          <p:cNvPr id="10" name="TextBox 9">
            <a:extLst>
              <a:ext uri="{FF2B5EF4-FFF2-40B4-BE49-F238E27FC236}">
                <a16:creationId xmlns:a16="http://schemas.microsoft.com/office/drawing/2014/main" id="{C59EAB9B-1A96-360C-B22D-F92794073C99}"/>
              </a:ext>
            </a:extLst>
          </p:cNvPr>
          <p:cNvSpPr txBox="1"/>
          <p:nvPr/>
        </p:nvSpPr>
        <p:spPr>
          <a:xfrm>
            <a:off x="8843385" y="4354811"/>
            <a:ext cx="3105579"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GB" dirty="0">
                <a:solidFill>
                  <a:schemeClr val="tx1"/>
                </a:solidFill>
              </a:rPr>
              <a:t>under a quarter of all 3-4-year-olds use </a:t>
            </a:r>
            <a:r>
              <a:rPr lang="en-GB" b="1" dirty="0">
                <a:solidFill>
                  <a:schemeClr val="tx1"/>
                </a:solidFill>
              </a:rPr>
              <a:t>WhatsApp</a:t>
            </a:r>
          </a:p>
          <a:p>
            <a:pPr marL="285750" indent="-285750">
              <a:buFont typeface="Arial" panose="020B0604020202020204" pitchFamily="34" charset="0"/>
              <a:buChar char="•"/>
            </a:pPr>
            <a:r>
              <a:rPr lang="en-GB" dirty="0">
                <a:solidFill>
                  <a:schemeClr val="tx1"/>
                </a:solidFill>
              </a:rPr>
              <a:t>this rises to over eight in ten of all 16-17-year-olds</a:t>
            </a:r>
          </a:p>
        </p:txBody>
      </p:sp>
      <p:sp>
        <p:nvSpPr>
          <p:cNvPr id="12" name="TextBox 11">
            <a:extLst>
              <a:ext uri="{FF2B5EF4-FFF2-40B4-BE49-F238E27FC236}">
                <a16:creationId xmlns:a16="http://schemas.microsoft.com/office/drawing/2014/main" id="{A0387ABC-B7F3-8B41-C549-35DC15D19E2C}"/>
              </a:ext>
            </a:extLst>
          </p:cNvPr>
          <p:cNvSpPr txBox="1"/>
          <p:nvPr/>
        </p:nvSpPr>
        <p:spPr>
          <a:xfrm>
            <a:off x="1796893" y="6303322"/>
            <a:ext cx="6098874" cy="369332"/>
          </a:xfrm>
          <a:prstGeom prst="rect">
            <a:avLst/>
          </a:prstGeom>
          <a:noFill/>
        </p:spPr>
        <p:txBody>
          <a:bodyPr wrap="square">
            <a:spAutoFit/>
          </a:bodyPr>
          <a:lstStyle/>
          <a:p>
            <a:r>
              <a:rPr lang="en-GB" sz="1800" dirty="0"/>
              <a:t>Go to </a:t>
            </a:r>
            <a:r>
              <a:rPr lang="en-GB" sz="1800" dirty="0">
                <a:hlinkClick r:id="rId4"/>
              </a:rPr>
              <a:t>apps.lgfl.net </a:t>
            </a:r>
            <a:r>
              <a:rPr lang="en-GB" sz="1800" dirty="0"/>
              <a:t>for guidance on apps and social media sites </a:t>
            </a:r>
          </a:p>
        </p:txBody>
      </p:sp>
      <p:pic>
        <p:nvPicPr>
          <p:cNvPr id="6" name="Picture 5" descr="Free did you know speech balloon message illustration">
            <a:extLst>
              <a:ext uri="{FF2B5EF4-FFF2-40B4-BE49-F238E27FC236}">
                <a16:creationId xmlns:a16="http://schemas.microsoft.com/office/drawing/2014/main" id="{DC90DB9F-EDE6-F2ED-BD4C-2890078A6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6379">
            <a:off x="9086738" y="778628"/>
            <a:ext cx="1843111" cy="18431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ree speech bubble talking chat illustration">
            <a:extLst>
              <a:ext uri="{FF2B5EF4-FFF2-40B4-BE49-F238E27FC236}">
                <a16:creationId xmlns:a16="http://schemas.microsoft.com/office/drawing/2014/main" id="{285EB271-8CDE-A61C-FB0D-8D0AD9769C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23" y="190959"/>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87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Parental Supervision on Children's Device Usage and Gaming – Azadeh  Forghani, PhD">
            <a:extLst>
              <a:ext uri="{FF2B5EF4-FFF2-40B4-BE49-F238E27FC236}">
                <a16:creationId xmlns:a16="http://schemas.microsoft.com/office/drawing/2014/main" id="{947C7364-0DEE-6AEA-38C6-64C16BCBFEFE}"/>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1"/>
            <a:ext cx="12192000" cy="68503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401F0E20-350B-35E4-F4FD-44C5E099B5C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7" name="TextBox 6">
            <a:extLst>
              <a:ext uri="{FF2B5EF4-FFF2-40B4-BE49-F238E27FC236}">
                <a16:creationId xmlns:a16="http://schemas.microsoft.com/office/drawing/2014/main" id="{2131E8D3-708B-2890-C39E-F01A91AB0E31}"/>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2024</a:t>
            </a:r>
            <a:endParaRPr lang="en-GB" sz="1400"/>
          </a:p>
        </p:txBody>
      </p:sp>
      <p:sp>
        <p:nvSpPr>
          <p:cNvPr id="9" name="TextBox 8">
            <a:extLst>
              <a:ext uri="{FF2B5EF4-FFF2-40B4-BE49-F238E27FC236}">
                <a16:creationId xmlns:a16="http://schemas.microsoft.com/office/drawing/2014/main" id="{8E73B482-2AEE-2249-EE09-5B388C8880F2}"/>
              </a:ext>
            </a:extLst>
          </p:cNvPr>
          <p:cNvSpPr txBox="1"/>
          <p:nvPr/>
        </p:nvSpPr>
        <p:spPr>
          <a:xfrm>
            <a:off x="3334293" y="1723710"/>
            <a:ext cx="8267157" cy="830997"/>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GB" sz="2400" dirty="0"/>
              <a:t>Nearly six in ten (58%) 8-17s use </a:t>
            </a:r>
            <a:r>
              <a:rPr lang="en-GB" sz="2400" b="1" dirty="0"/>
              <a:t>multiple profiles </a:t>
            </a:r>
            <a:r>
              <a:rPr lang="en-GB" sz="2400" dirty="0"/>
              <a:t>on at least one social media platform:</a:t>
            </a:r>
          </a:p>
        </p:txBody>
      </p:sp>
      <p:sp>
        <p:nvSpPr>
          <p:cNvPr id="3" name="TextBox 2">
            <a:extLst>
              <a:ext uri="{FF2B5EF4-FFF2-40B4-BE49-F238E27FC236}">
                <a16:creationId xmlns:a16="http://schemas.microsoft.com/office/drawing/2014/main" id="{15A05104-042F-58D6-5C32-B7B7DB58329F}"/>
              </a:ext>
            </a:extLst>
          </p:cNvPr>
          <p:cNvSpPr txBox="1"/>
          <p:nvPr/>
        </p:nvSpPr>
        <p:spPr>
          <a:xfrm>
            <a:off x="457200" y="432299"/>
            <a:ext cx="7195930" cy="52322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GB" sz="2800" b="1" dirty="0"/>
              <a:t>What might they NOT BE TELLING YOU? </a:t>
            </a:r>
          </a:p>
        </p:txBody>
      </p:sp>
      <p:sp>
        <p:nvSpPr>
          <p:cNvPr id="11" name="Speech Bubble: Rectangle with Corners Rounded 10">
            <a:extLst>
              <a:ext uri="{FF2B5EF4-FFF2-40B4-BE49-F238E27FC236}">
                <a16:creationId xmlns:a16="http://schemas.microsoft.com/office/drawing/2014/main" id="{F0174EF8-3A72-1D4E-2EE3-EA704980334C}"/>
              </a:ext>
            </a:extLst>
          </p:cNvPr>
          <p:cNvSpPr/>
          <p:nvPr/>
        </p:nvSpPr>
        <p:spPr>
          <a:xfrm>
            <a:off x="3455543" y="2854382"/>
            <a:ext cx="3511387" cy="1964440"/>
          </a:xfrm>
          <a:prstGeom prst="wedgeRoundRectCallout">
            <a:avLst>
              <a:gd name="adj1" fmla="val 48659"/>
              <a:gd name="adj2" fmla="val 7712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(23%) said it was because one account was </a:t>
            </a:r>
            <a:r>
              <a:rPr lang="en-GB" sz="2400" b="1" dirty="0">
                <a:solidFill>
                  <a:srgbClr val="FF0000"/>
                </a:solidFill>
              </a:rPr>
              <a:t>just for parents/family </a:t>
            </a:r>
            <a:r>
              <a:rPr lang="en-GB" sz="2400" dirty="0"/>
              <a:t>to see</a:t>
            </a:r>
          </a:p>
        </p:txBody>
      </p:sp>
      <p:sp>
        <p:nvSpPr>
          <p:cNvPr id="4" name="Speech Bubble: Rectangle with Corners Rounded 3">
            <a:extLst>
              <a:ext uri="{FF2B5EF4-FFF2-40B4-BE49-F238E27FC236}">
                <a16:creationId xmlns:a16="http://schemas.microsoft.com/office/drawing/2014/main" id="{78A40CE8-18B5-E232-BAAF-D2C566E1E770}"/>
              </a:ext>
            </a:extLst>
          </p:cNvPr>
          <p:cNvSpPr/>
          <p:nvPr/>
        </p:nvSpPr>
        <p:spPr>
          <a:xfrm>
            <a:off x="7261247" y="3741185"/>
            <a:ext cx="3700799" cy="2155275"/>
          </a:xfrm>
          <a:prstGeom prst="wedgeRoundRectCallout">
            <a:avLst>
              <a:gd name="adj1" fmla="val -38498"/>
              <a:gd name="adj2" fmla="val 725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13% said one account was </a:t>
            </a:r>
            <a:r>
              <a:rPr lang="en-GB" sz="2400" b="1" dirty="0">
                <a:solidFill>
                  <a:srgbClr val="FF0000"/>
                </a:solidFill>
              </a:rPr>
              <a:t>for the ‘real me’ and another contained edited/filtered posts </a:t>
            </a:r>
            <a:r>
              <a:rPr lang="en-GB" sz="2400" dirty="0"/>
              <a:t>or photos</a:t>
            </a:r>
          </a:p>
        </p:txBody>
      </p:sp>
      <p:pic>
        <p:nvPicPr>
          <p:cNvPr id="8" name="Picture 7" descr="Free did you know speech balloon message illustration">
            <a:extLst>
              <a:ext uri="{FF2B5EF4-FFF2-40B4-BE49-F238E27FC236}">
                <a16:creationId xmlns:a16="http://schemas.microsoft.com/office/drawing/2014/main" id="{D0DF0E09-F27E-759E-717C-4F92040C2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63" y="1105378"/>
            <a:ext cx="3031418" cy="303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1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CAB2DF7-A71A-8AF8-640C-EE3157CF6FD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5EC7652-7226-91B8-7E0B-5CB09B15F2A4}"/>
              </a:ext>
            </a:extLst>
          </p:cNvPr>
          <p:cNvSpPr/>
          <p:nvPr/>
        </p:nvSpPr>
        <p:spPr>
          <a:xfrm>
            <a:off x="10222302" y="267419"/>
            <a:ext cx="1859452" cy="2527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D2A8155-19D0-4BC2-BC4F-D621DDC8DB41}"/>
              </a:ext>
            </a:extLst>
          </p:cNvPr>
          <p:cNvSpPr txBox="1"/>
          <p:nvPr/>
        </p:nvSpPr>
        <p:spPr>
          <a:xfrm>
            <a:off x="2090788" y="862985"/>
            <a:ext cx="7236441" cy="830997"/>
          </a:xfrm>
          <a:prstGeom prst="rect">
            <a:avLst/>
          </a:prstGeom>
          <a:noFill/>
        </p:spPr>
        <p:txBody>
          <a:bodyPr wrap="square" rtlCol="0">
            <a:spAutoFit/>
          </a:bodyPr>
          <a:lstStyle/>
          <a:p>
            <a:r>
              <a:rPr lang="en-GB" sz="2400" dirty="0"/>
              <a:t>Do you know the </a:t>
            </a:r>
            <a:r>
              <a:rPr lang="en-GB" sz="2400" b="1" dirty="0">
                <a:solidFill>
                  <a:srgbClr val="FF0000"/>
                </a:solidFill>
              </a:rPr>
              <a:t>minimum</a:t>
            </a:r>
            <a:r>
              <a:rPr lang="en-GB" sz="2400" b="1" dirty="0"/>
              <a:t> </a:t>
            </a:r>
            <a:r>
              <a:rPr lang="en-GB" sz="2400" b="1" dirty="0">
                <a:solidFill>
                  <a:srgbClr val="FF0000"/>
                </a:solidFill>
              </a:rPr>
              <a:t>age</a:t>
            </a:r>
            <a:r>
              <a:rPr lang="en-GB" sz="2400" b="1" dirty="0"/>
              <a:t> </a:t>
            </a:r>
            <a:r>
              <a:rPr lang="en-GB" sz="2400" dirty="0"/>
              <a:t>to use this?</a:t>
            </a:r>
          </a:p>
          <a:p>
            <a:r>
              <a:rPr lang="en-GB" sz="2400" dirty="0"/>
              <a:t>What are the </a:t>
            </a:r>
            <a:r>
              <a:rPr lang="en-GB" sz="2400" b="1" dirty="0">
                <a:solidFill>
                  <a:srgbClr val="FF0000"/>
                </a:solidFill>
              </a:rPr>
              <a:t>risks</a:t>
            </a:r>
            <a:r>
              <a:rPr lang="en-GB" sz="2400" dirty="0"/>
              <a:t>?</a:t>
            </a:r>
          </a:p>
        </p:txBody>
      </p:sp>
      <p:sp>
        <p:nvSpPr>
          <p:cNvPr id="5" name="TextBox 4">
            <a:extLst>
              <a:ext uri="{FF2B5EF4-FFF2-40B4-BE49-F238E27FC236}">
                <a16:creationId xmlns:a16="http://schemas.microsoft.com/office/drawing/2014/main" id="{F634618F-B00C-A034-FB2C-933970C15598}"/>
              </a:ext>
            </a:extLst>
          </p:cNvPr>
          <p:cNvSpPr txBox="1"/>
          <p:nvPr/>
        </p:nvSpPr>
        <p:spPr>
          <a:xfrm>
            <a:off x="2090789" y="442874"/>
            <a:ext cx="4576341" cy="523220"/>
          </a:xfrm>
          <a:prstGeom prst="rect">
            <a:avLst/>
          </a:prstGeom>
          <a:noFill/>
        </p:spPr>
        <p:txBody>
          <a:bodyPr wrap="square">
            <a:spAutoFit/>
          </a:bodyPr>
          <a:lstStyle/>
          <a:p>
            <a:r>
              <a:rPr lang="en-GB" sz="2800" b="1" dirty="0"/>
              <a:t>What about </a:t>
            </a:r>
            <a:r>
              <a:rPr lang="en-GB" sz="2800" b="1" dirty="0">
                <a:solidFill>
                  <a:srgbClr val="FF0000"/>
                </a:solidFill>
              </a:rPr>
              <a:t>WHATSAPP</a:t>
            </a:r>
            <a:r>
              <a:rPr lang="en-GB" sz="2800" dirty="0"/>
              <a:t>?</a:t>
            </a:r>
            <a:endParaRPr lang="en-GB" dirty="0"/>
          </a:p>
        </p:txBody>
      </p:sp>
      <p:pic>
        <p:nvPicPr>
          <p:cNvPr id="7" name="Picture 6">
            <a:extLst>
              <a:ext uri="{FF2B5EF4-FFF2-40B4-BE49-F238E27FC236}">
                <a16:creationId xmlns:a16="http://schemas.microsoft.com/office/drawing/2014/main" id="{10C5D629-A9A1-C97D-3FC8-8033DD2E3F6D}"/>
              </a:ext>
            </a:extLst>
          </p:cNvPr>
          <p:cNvPicPr>
            <a:picLocks noChangeAspect="1"/>
          </p:cNvPicPr>
          <p:nvPr/>
        </p:nvPicPr>
        <p:blipFill>
          <a:blip r:embed="rId3"/>
          <a:stretch>
            <a:fillRect/>
          </a:stretch>
        </p:blipFill>
        <p:spPr>
          <a:xfrm>
            <a:off x="9294972" y="405116"/>
            <a:ext cx="1206562" cy="971600"/>
          </a:xfrm>
          <a:prstGeom prst="rect">
            <a:avLst/>
          </a:prstGeom>
        </p:spPr>
      </p:pic>
      <p:graphicFrame>
        <p:nvGraphicFramePr>
          <p:cNvPr id="2" name="Table 1">
            <a:extLst>
              <a:ext uri="{FF2B5EF4-FFF2-40B4-BE49-F238E27FC236}">
                <a16:creationId xmlns:a16="http://schemas.microsoft.com/office/drawing/2014/main" id="{6B2AF9EF-B0F0-1481-6E91-618761B681BA}"/>
              </a:ext>
            </a:extLst>
          </p:cNvPr>
          <p:cNvGraphicFramePr>
            <a:graphicFrameLocks noGrp="1"/>
          </p:cNvGraphicFramePr>
          <p:nvPr>
            <p:extLst>
              <p:ext uri="{D42A27DB-BD31-4B8C-83A1-F6EECF244321}">
                <p14:modId xmlns:p14="http://schemas.microsoft.com/office/powerpoint/2010/main" val="2847327953"/>
              </p:ext>
            </p:extLst>
          </p:nvPr>
        </p:nvGraphicFramePr>
        <p:xfrm>
          <a:off x="545871" y="2394637"/>
          <a:ext cx="11100257" cy="3857817"/>
        </p:xfrm>
        <a:graphic>
          <a:graphicData uri="http://schemas.openxmlformats.org/drawingml/2006/table">
            <a:tbl>
              <a:tblPr firstRow="1" bandRow="1">
                <a:tableStyleId>{2D5ABB26-0587-4C30-8999-92F81FD0307C}</a:tableStyleId>
              </a:tblPr>
              <a:tblGrid>
                <a:gridCol w="2737769">
                  <a:extLst>
                    <a:ext uri="{9D8B030D-6E8A-4147-A177-3AD203B41FA5}">
                      <a16:colId xmlns:a16="http://schemas.microsoft.com/office/drawing/2014/main" val="1409731868"/>
                    </a:ext>
                  </a:extLst>
                </a:gridCol>
                <a:gridCol w="8362488">
                  <a:extLst>
                    <a:ext uri="{9D8B030D-6E8A-4147-A177-3AD203B41FA5}">
                      <a16:colId xmlns:a16="http://schemas.microsoft.com/office/drawing/2014/main" val="260028958"/>
                    </a:ext>
                  </a:extLst>
                </a:gridCol>
              </a:tblGrid>
              <a:tr h="748857">
                <a:tc>
                  <a:txBody>
                    <a:bodyPr/>
                    <a:lstStyle/>
                    <a:p>
                      <a:r>
                        <a:rPr lang="en-GB" sz="2000" b="1" dirty="0"/>
                        <a:t>Unwanted contact </a:t>
                      </a:r>
                      <a:endParaRPr lang="en-GB" sz="2000" dirty="0"/>
                    </a:p>
                  </a:txBody>
                  <a:tcPr/>
                </a:tc>
                <a:tc>
                  <a:txBody>
                    <a:bodyPr/>
                    <a:lstStyle/>
                    <a:p>
                      <a:r>
                        <a:rPr lang="en-GB" sz="1800" b="0" dirty="0"/>
                        <a:t>to contact somebody on WhatsApp, all you need is their phone number, which could expose you to unwanted messages or calls</a:t>
                      </a:r>
                      <a:endParaRPr lang="en-GB" b="0" dirty="0"/>
                    </a:p>
                  </a:txBody>
                  <a:tcPr/>
                </a:tc>
                <a:extLst>
                  <a:ext uri="{0D108BD9-81ED-4DB2-BD59-A6C34878D82A}">
                    <a16:rowId xmlns:a16="http://schemas.microsoft.com/office/drawing/2014/main" val="880699579"/>
                  </a:ext>
                </a:extLst>
              </a:tr>
              <a:tr h="370840">
                <a:tc>
                  <a:txBody>
                    <a:bodyPr/>
                    <a:lstStyle/>
                    <a:p>
                      <a:r>
                        <a:rPr lang="en-GB" sz="2000" b="1" dirty="0"/>
                        <a:t>Inappropriate content</a:t>
                      </a:r>
                      <a:endParaRPr lang="en-GB" sz="2000" dirty="0"/>
                    </a:p>
                  </a:txBody>
                  <a:tcPr/>
                </a:tc>
                <a:tc>
                  <a:txBody>
                    <a:bodyPr/>
                    <a:lstStyle/>
                    <a:p>
                      <a:pPr marL="0" indent="0">
                        <a:buFont typeface="Arial" panose="020B0604020202020204" pitchFamily="34" charset="0"/>
                        <a:buNone/>
                      </a:pPr>
                      <a:r>
                        <a:rPr lang="en-GB" sz="1800" dirty="0"/>
                        <a:t>messages are end-to-end encrypted which means that the content cannot be monitored. This means that your child could see or hear harmful or upsetting content e.g. pornography or violence.</a:t>
                      </a:r>
                    </a:p>
                  </a:txBody>
                  <a:tcPr/>
                </a:tc>
                <a:extLst>
                  <a:ext uri="{0D108BD9-81ED-4DB2-BD59-A6C34878D82A}">
                    <a16:rowId xmlns:a16="http://schemas.microsoft.com/office/drawing/2014/main" val="1153979328"/>
                  </a:ext>
                </a:extLst>
              </a:tr>
              <a:tr h="370840">
                <a:tc>
                  <a:txBody>
                    <a:bodyPr/>
                    <a:lstStyle/>
                    <a:p>
                      <a:r>
                        <a:rPr lang="en-GB" sz="2000" b="1" dirty="0"/>
                        <a:t>Location sharing </a:t>
                      </a:r>
                      <a:endParaRPr lang="en-GB" sz="2000" dirty="0"/>
                    </a:p>
                  </a:txBody>
                  <a:tcPr/>
                </a:tc>
                <a:tc>
                  <a:txBody>
                    <a:bodyPr/>
                    <a:lstStyle/>
                    <a:p>
                      <a:pPr marL="0" indent="0">
                        <a:buFont typeface="Arial" panose="020B0604020202020204" pitchFamily="34" charset="0"/>
                        <a:buNone/>
                      </a:pPr>
                      <a:r>
                        <a:rPr lang="en-GB" sz="1800" dirty="0"/>
                        <a:t>live location feature means that your child could reveal their current location to others</a:t>
                      </a:r>
                    </a:p>
                  </a:txBody>
                  <a:tcPr/>
                </a:tc>
                <a:extLst>
                  <a:ext uri="{0D108BD9-81ED-4DB2-BD59-A6C34878D82A}">
                    <a16:rowId xmlns:a16="http://schemas.microsoft.com/office/drawing/2014/main" val="1875568427"/>
                  </a:ext>
                </a:extLst>
              </a:tr>
              <a:tr h="370840">
                <a:tc>
                  <a:txBody>
                    <a:bodyPr/>
                    <a:lstStyle/>
                    <a:p>
                      <a:r>
                        <a:rPr lang="en-GB" sz="2000" b="1" dirty="0"/>
                        <a:t>Cyberbullying</a:t>
                      </a:r>
                      <a:r>
                        <a:rPr lang="en-GB" sz="2000" dirty="0"/>
                        <a:t> </a:t>
                      </a:r>
                    </a:p>
                  </a:txBody>
                  <a:tcPr/>
                </a:tc>
                <a:tc>
                  <a:txBody>
                    <a:bodyPr/>
                    <a:lstStyle/>
                    <a:p>
                      <a:r>
                        <a:rPr lang="en-GB" sz="1800" dirty="0"/>
                        <a:t>children could be bullied, feel left out or deliberately excluded or removed from groups </a:t>
                      </a:r>
                      <a:endParaRPr lang="en-GB" dirty="0"/>
                    </a:p>
                  </a:txBody>
                  <a:tcPr/>
                </a:tc>
                <a:extLst>
                  <a:ext uri="{0D108BD9-81ED-4DB2-BD59-A6C34878D82A}">
                    <a16:rowId xmlns:a16="http://schemas.microsoft.com/office/drawing/2014/main" val="2870511947"/>
                  </a:ext>
                </a:extLst>
              </a:tr>
              <a:tr h="370840">
                <a:tc>
                  <a:txBody>
                    <a:bodyPr/>
                    <a:lstStyle/>
                    <a:p>
                      <a:r>
                        <a:rPr lang="en-GB" sz="2000" b="1" dirty="0"/>
                        <a:t>Oversharing</a:t>
                      </a:r>
                      <a:r>
                        <a:rPr lang="en-GB" sz="2000" dirty="0"/>
                        <a:t> </a:t>
                      </a:r>
                    </a:p>
                  </a:txBody>
                  <a:tcPr/>
                </a:tc>
                <a:tc>
                  <a:txBody>
                    <a:bodyPr/>
                    <a:lstStyle/>
                    <a:p>
                      <a:r>
                        <a:rPr lang="en-GB" sz="1800" dirty="0"/>
                        <a:t>privacy features, such as disappearing and ‘view once’ messages, might mean that your child feels safe to reveal private or risky information or images. However, there is always a risk that this could be copied and shared</a:t>
                      </a:r>
                      <a:endParaRPr lang="en-GB" dirty="0"/>
                    </a:p>
                  </a:txBody>
                  <a:tcPr/>
                </a:tc>
                <a:extLst>
                  <a:ext uri="{0D108BD9-81ED-4DB2-BD59-A6C34878D82A}">
                    <a16:rowId xmlns:a16="http://schemas.microsoft.com/office/drawing/2014/main" val="1105033003"/>
                  </a:ext>
                </a:extLst>
              </a:tr>
            </a:tbl>
          </a:graphicData>
        </a:graphic>
      </p:graphicFrame>
      <p:pic>
        <p:nvPicPr>
          <p:cNvPr id="6" name="Picture 5" descr="Free speech bubble talking chat illustration">
            <a:extLst>
              <a:ext uri="{FF2B5EF4-FFF2-40B4-BE49-F238E27FC236}">
                <a16:creationId xmlns:a16="http://schemas.microsoft.com/office/drawing/2014/main" id="{E60A0C63-1D4F-B73A-F06E-D62E18B3B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92" y="282059"/>
            <a:ext cx="1161852" cy="1161852"/>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2" descr="Greatest Risk Is Doing Nothing">
            <a:extLst>
              <a:ext uri="{FF2B5EF4-FFF2-40B4-BE49-F238E27FC236}">
                <a16:creationId xmlns:a16="http://schemas.microsoft.com/office/drawing/2014/main" id="{53ECEFA5-A997-FDB0-801A-22C34A152584}"/>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5709008" y="1386205"/>
            <a:ext cx="2865868" cy="143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14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9E44123-D904-BF68-B932-4ADC572CCAD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D6DF512-EA9D-EB32-A683-1D771E6ABD3B}"/>
              </a:ext>
            </a:extLst>
          </p:cNvPr>
          <p:cNvPicPr>
            <a:picLocks noChangeAspect="1"/>
          </p:cNvPicPr>
          <p:nvPr/>
        </p:nvPicPr>
        <p:blipFill>
          <a:blip r:embed="rId3"/>
          <a:srcRect b="52440"/>
          <a:stretch/>
        </p:blipFill>
        <p:spPr>
          <a:xfrm>
            <a:off x="1" y="1"/>
            <a:ext cx="5416824" cy="3240532"/>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37CF9CC3-700C-42AA-A736-CF685CD1DE66}"/>
              </a:ext>
            </a:extLst>
          </p:cNvPr>
          <p:cNvSpPr txBox="1"/>
          <p:nvPr/>
        </p:nvSpPr>
        <p:spPr>
          <a:xfrm>
            <a:off x="1532875" y="6212205"/>
            <a:ext cx="10493928" cy="646331"/>
          </a:xfrm>
          <a:prstGeom prst="rect">
            <a:avLst/>
          </a:prstGeom>
          <a:noFill/>
        </p:spPr>
        <p:txBody>
          <a:bodyPr wrap="square">
            <a:spAutoFit/>
          </a:bodyPr>
          <a:lstStyle/>
          <a:p>
            <a:r>
              <a:rPr lang="en-GB" dirty="0"/>
              <a:t>Visit </a:t>
            </a:r>
            <a:r>
              <a:rPr lang="en-GB" dirty="0">
                <a:hlinkClick r:id="rId4"/>
              </a:rPr>
              <a:t>https://www.internetmatters.org/resources/whatsapp-safety-a-how-to-guide-for-parents/#whatsapp-safety-tips</a:t>
            </a:r>
            <a:r>
              <a:rPr lang="en-GB" dirty="0"/>
              <a:t>   for advice for parents</a:t>
            </a:r>
            <a:endParaRPr lang="en-GB" sz="2400" dirty="0"/>
          </a:p>
        </p:txBody>
      </p:sp>
      <p:pic>
        <p:nvPicPr>
          <p:cNvPr id="3" name="Picture 4" descr="Free dialog tip advice illustration">
            <a:extLst>
              <a:ext uri="{FF2B5EF4-FFF2-40B4-BE49-F238E27FC236}">
                <a16:creationId xmlns:a16="http://schemas.microsoft.com/office/drawing/2014/main" id="{D10A84CF-3E82-0810-CCBD-55020D19F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982" y="3713163"/>
            <a:ext cx="2628900" cy="1868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B50DF0-4DBC-0D52-5B0A-4DC960DE693B}"/>
              </a:ext>
            </a:extLst>
          </p:cNvPr>
          <p:cNvPicPr>
            <a:picLocks noChangeAspect="1"/>
          </p:cNvPicPr>
          <p:nvPr/>
        </p:nvPicPr>
        <p:blipFill>
          <a:blip r:embed="rId3"/>
          <a:srcRect t="47829"/>
          <a:stretch/>
        </p:blipFill>
        <p:spPr>
          <a:xfrm>
            <a:off x="5214730" y="1248678"/>
            <a:ext cx="7093617" cy="4655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605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0A7C09C-511D-F3F0-3C0F-AAF12820925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5EC7652-7226-91B8-7E0B-5CB09B15F2A4}"/>
              </a:ext>
            </a:extLst>
          </p:cNvPr>
          <p:cNvSpPr/>
          <p:nvPr/>
        </p:nvSpPr>
        <p:spPr>
          <a:xfrm>
            <a:off x="10222302" y="267419"/>
            <a:ext cx="1859452" cy="2527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EB9A814-C207-4A86-9B1F-955D65F169F4}"/>
              </a:ext>
            </a:extLst>
          </p:cNvPr>
          <p:cNvSpPr txBox="1"/>
          <p:nvPr/>
        </p:nvSpPr>
        <p:spPr>
          <a:xfrm>
            <a:off x="8960527" y="6199430"/>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2024</a:t>
            </a:r>
            <a:endParaRPr lang="en-GB" sz="1400" dirty="0"/>
          </a:p>
        </p:txBody>
      </p:sp>
      <p:pic>
        <p:nvPicPr>
          <p:cNvPr id="4" name="Picture 3">
            <a:extLst>
              <a:ext uri="{FF2B5EF4-FFF2-40B4-BE49-F238E27FC236}">
                <a16:creationId xmlns:a16="http://schemas.microsoft.com/office/drawing/2014/main" id="{2750D9F8-7548-EB36-3653-6E5B6FB2338F}"/>
              </a:ext>
            </a:extLst>
          </p:cNvPr>
          <p:cNvPicPr>
            <a:picLocks noChangeAspect="1"/>
          </p:cNvPicPr>
          <p:nvPr/>
        </p:nvPicPr>
        <p:blipFill>
          <a:blip r:embed="rId3"/>
          <a:stretch>
            <a:fillRect/>
          </a:stretch>
        </p:blipFill>
        <p:spPr>
          <a:xfrm>
            <a:off x="1890944" y="2572793"/>
            <a:ext cx="8771796" cy="3383991"/>
          </a:xfrm>
          <a:prstGeom prst="rect">
            <a:avLst/>
          </a:prstGeom>
        </p:spPr>
      </p:pic>
      <p:sp>
        <p:nvSpPr>
          <p:cNvPr id="12" name="TextBox 11">
            <a:extLst>
              <a:ext uri="{FF2B5EF4-FFF2-40B4-BE49-F238E27FC236}">
                <a16:creationId xmlns:a16="http://schemas.microsoft.com/office/drawing/2014/main" id="{37CF9CC3-700C-42AA-A736-CF685CD1DE66}"/>
              </a:ext>
            </a:extLst>
          </p:cNvPr>
          <p:cNvSpPr txBox="1"/>
          <p:nvPr/>
        </p:nvSpPr>
        <p:spPr>
          <a:xfrm>
            <a:off x="1890944" y="6193369"/>
            <a:ext cx="6249204" cy="461665"/>
          </a:xfrm>
          <a:prstGeom prst="rect">
            <a:avLst/>
          </a:prstGeom>
          <a:noFill/>
        </p:spPr>
        <p:txBody>
          <a:bodyPr wrap="square">
            <a:spAutoFit/>
          </a:bodyPr>
          <a:lstStyle/>
          <a:p>
            <a:r>
              <a:rPr lang="en-GB" sz="2400" dirty="0"/>
              <a:t> Visit </a:t>
            </a:r>
            <a:r>
              <a:rPr lang="en-GB" sz="2400" dirty="0">
                <a:hlinkClick r:id="rId4"/>
              </a:rPr>
              <a:t>gaming.lgfl.net </a:t>
            </a:r>
            <a:r>
              <a:rPr lang="en-GB" sz="2400" dirty="0"/>
              <a:t>for advice and activities</a:t>
            </a:r>
          </a:p>
        </p:txBody>
      </p:sp>
      <p:sp>
        <p:nvSpPr>
          <p:cNvPr id="3" name="TextBox 2">
            <a:extLst>
              <a:ext uri="{FF2B5EF4-FFF2-40B4-BE49-F238E27FC236}">
                <a16:creationId xmlns:a16="http://schemas.microsoft.com/office/drawing/2014/main" id="{9D2A8155-19D0-4BC2-BC4F-D621DDC8DB41}"/>
              </a:ext>
            </a:extLst>
          </p:cNvPr>
          <p:cNvSpPr txBox="1"/>
          <p:nvPr/>
        </p:nvSpPr>
        <p:spPr>
          <a:xfrm>
            <a:off x="1917038" y="1345262"/>
            <a:ext cx="10219569"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t>Are you familiar with who they are in </a:t>
            </a:r>
            <a:r>
              <a:rPr lang="en-GB" sz="2000" b="1" dirty="0">
                <a:solidFill>
                  <a:srgbClr val="FF0000"/>
                </a:solidFill>
              </a:rPr>
              <a:t>contact</a:t>
            </a:r>
            <a:r>
              <a:rPr lang="en-GB" sz="2000" dirty="0"/>
              <a:t> with whilst playing games?</a:t>
            </a:r>
          </a:p>
          <a:p>
            <a:pPr marL="342900" indent="-342900">
              <a:buFont typeface="Arial" panose="020B0604020202020204" pitchFamily="34" charset="0"/>
              <a:buChar char="•"/>
            </a:pPr>
            <a:r>
              <a:rPr lang="en-GB" sz="2000" dirty="0"/>
              <a:t>Have you asked about the </a:t>
            </a:r>
            <a:r>
              <a:rPr lang="en-GB" sz="2000" b="1" dirty="0">
                <a:solidFill>
                  <a:srgbClr val="FF0000"/>
                </a:solidFill>
              </a:rPr>
              <a:t>chat</a:t>
            </a:r>
            <a:r>
              <a:rPr lang="en-GB" sz="2000" dirty="0"/>
              <a:t> facility? </a:t>
            </a:r>
          </a:p>
          <a:p>
            <a:pPr marL="342900" indent="-342900">
              <a:buFont typeface="Arial" panose="020B0604020202020204" pitchFamily="34" charset="0"/>
              <a:buChar char="•"/>
            </a:pPr>
            <a:r>
              <a:rPr lang="en-GB" sz="2000" dirty="0"/>
              <a:t>Do you know the </a:t>
            </a:r>
            <a:r>
              <a:rPr lang="en-GB" sz="2000" b="1" dirty="0">
                <a:solidFill>
                  <a:srgbClr val="FF0000"/>
                </a:solidFill>
              </a:rPr>
              <a:t>content</a:t>
            </a:r>
            <a:r>
              <a:rPr lang="en-GB" sz="2000" dirty="0"/>
              <a:t> and </a:t>
            </a:r>
            <a:r>
              <a:rPr lang="en-GB" sz="2000" b="1" dirty="0">
                <a:solidFill>
                  <a:srgbClr val="FF0000"/>
                </a:solidFill>
              </a:rPr>
              <a:t>age</a:t>
            </a:r>
            <a:r>
              <a:rPr lang="en-GB" sz="2000" dirty="0">
                <a:solidFill>
                  <a:srgbClr val="FF0000"/>
                </a:solidFill>
              </a:rPr>
              <a:t> </a:t>
            </a:r>
            <a:r>
              <a:rPr lang="en-GB" sz="2000" b="1" dirty="0">
                <a:solidFill>
                  <a:srgbClr val="FF0000"/>
                </a:solidFill>
              </a:rPr>
              <a:t>restrictions</a:t>
            </a:r>
            <a:r>
              <a:rPr lang="en-GB" sz="2000" dirty="0">
                <a:solidFill>
                  <a:srgbClr val="FF0000"/>
                </a:solidFill>
              </a:rPr>
              <a:t> </a:t>
            </a:r>
            <a:r>
              <a:rPr lang="en-GB" sz="2000" dirty="0"/>
              <a:t>for these games? </a:t>
            </a:r>
          </a:p>
        </p:txBody>
      </p:sp>
      <p:sp>
        <p:nvSpPr>
          <p:cNvPr id="5" name="TextBox 4">
            <a:extLst>
              <a:ext uri="{FF2B5EF4-FFF2-40B4-BE49-F238E27FC236}">
                <a16:creationId xmlns:a16="http://schemas.microsoft.com/office/drawing/2014/main" id="{F634618F-B00C-A034-FB2C-933970C15598}"/>
              </a:ext>
            </a:extLst>
          </p:cNvPr>
          <p:cNvSpPr txBox="1"/>
          <p:nvPr/>
        </p:nvSpPr>
        <p:spPr>
          <a:xfrm>
            <a:off x="1890944" y="406083"/>
            <a:ext cx="10301056" cy="954107"/>
          </a:xfrm>
          <a:prstGeom prst="rect">
            <a:avLst/>
          </a:prstGeom>
          <a:noFill/>
        </p:spPr>
        <p:txBody>
          <a:bodyPr wrap="square">
            <a:spAutoFit/>
          </a:bodyPr>
          <a:lstStyle/>
          <a:p>
            <a:r>
              <a:rPr lang="en-GB" sz="2800" b="1" dirty="0"/>
              <a:t>Do you know the </a:t>
            </a:r>
            <a:r>
              <a:rPr lang="en-GB" sz="2800" b="1" dirty="0">
                <a:solidFill>
                  <a:srgbClr val="FF0000"/>
                </a:solidFill>
              </a:rPr>
              <a:t>DIFFERENCE</a:t>
            </a:r>
            <a:r>
              <a:rPr lang="en-GB" sz="2800" b="1" dirty="0"/>
              <a:t> between an </a:t>
            </a:r>
            <a:r>
              <a:rPr lang="en-GB" sz="2800" b="1" dirty="0">
                <a:solidFill>
                  <a:srgbClr val="FF0000"/>
                </a:solidFill>
              </a:rPr>
              <a:t>‘ONLINE’ FRIEND </a:t>
            </a:r>
            <a:r>
              <a:rPr lang="en-GB" sz="2800" b="1" dirty="0"/>
              <a:t>and a real one? How does this differ from your </a:t>
            </a:r>
            <a:r>
              <a:rPr lang="en-GB" sz="2800" b="1" dirty="0">
                <a:solidFill>
                  <a:srgbClr val="FF0000"/>
                </a:solidFill>
              </a:rPr>
              <a:t>CHILD’S VIEW</a:t>
            </a:r>
            <a:r>
              <a:rPr lang="en-GB" sz="2800" dirty="0"/>
              <a:t>?</a:t>
            </a:r>
            <a:endParaRPr lang="en-GB" dirty="0"/>
          </a:p>
        </p:txBody>
      </p:sp>
      <p:pic>
        <p:nvPicPr>
          <p:cNvPr id="6" name="Picture 5" descr="Free speech bubble talking chat illustration">
            <a:extLst>
              <a:ext uri="{FF2B5EF4-FFF2-40B4-BE49-F238E27FC236}">
                <a16:creationId xmlns:a16="http://schemas.microsoft.com/office/drawing/2014/main" id="{B9B9A6AC-C3F7-A4F6-A434-242242081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61" y="295193"/>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31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3872416-A987-A534-8CE6-1660CF67B16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5EC7652-7226-91B8-7E0B-5CB09B15F2A4}"/>
              </a:ext>
            </a:extLst>
          </p:cNvPr>
          <p:cNvSpPr/>
          <p:nvPr/>
        </p:nvSpPr>
        <p:spPr>
          <a:xfrm>
            <a:off x="10222302" y="267419"/>
            <a:ext cx="1859452" cy="2527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2A8155-19D0-4BC2-BC4F-D621DDC8DB41}"/>
              </a:ext>
            </a:extLst>
          </p:cNvPr>
          <p:cNvSpPr txBox="1"/>
          <p:nvPr/>
        </p:nvSpPr>
        <p:spPr>
          <a:xfrm>
            <a:off x="579120" y="1251292"/>
            <a:ext cx="12028414" cy="4467057"/>
          </a:xfrm>
          <a:prstGeom prst="rect">
            <a:avLst/>
          </a:prstGeom>
          <a:noFill/>
        </p:spPr>
        <p:txBody>
          <a:bodyPr wrap="square" rtlCol="0">
            <a:spAutoFit/>
          </a:bodyPr>
          <a:lstStyle/>
          <a:p>
            <a:pPr marL="342900" indent="-342900" algn="l" fontAlgn="base">
              <a:lnSpc>
                <a:spcPct val="150000"/>
              </a:lnSpc>
              <a:buFont typeface="Arial" panose="020B0604020202020204" pitchFamily="34" charset="0"/>
              <a:buChar char="•"/>
            </a:pPr>
            <a:r>
              <a:rPr lang="en-GB" sz="2400" b="1" i="0" dirty="0">
                <a:solidFill>
                  <a:srgbClr val="00B0F0"/>
                </a:solidFill>
                <a:effectLst/>
                <a:highlight>
                  <a:srgbClr val="FFFFFF"/>
                </a:highlight>
                <a:latin typeface="inherit"/>
              </a:rPr>
              <a:t>ASK</a:t>
            </a:r>
            <a:r>
              <a:rPr lang="en-GB" sz="2400" b="1" i="0" dirty="0">
                <a:solidFill>
                  <a:srgbClr val="253045"/>
                </a:solidFill>
                <a:effectLst/>
                <a:highlight>
                  <a:srgbClr val="FFFFFF"/>
                </a:highlight>
                <a:latin typeface="inherit"/>
              </a:rPr>
              <a:t> </a:t>
            </a:r>
            <a:r>
              <a:rPr lang="en-GB" sz="2400" b="0" i="0" dirty="0">
                <a:effectLst/>
                <a:highlight>
                  <a:srgbClr val="FFFFFF"/>
                </a:highlight>
                <a:latin typeface="inherit"/>
              </a:rPr>
              <a:t>what type of games your child enjoys – are they </a:t>
            </a:r>
            <a:r>
              <a:rPr lang="en-GB" sz="2400" b="1" i="0" dirty="0">
                <a:effectLst/>
                <a:highlight>
                  <a:srgbClr val="FFFFFF"/>
                </a:highlight>
                <a:latin typeface="inherit"/>
              </a:rPr>
              <a:t>age-appropriate</a:t>
            </a:r>
            <a:r>
              <a:rPr lang="en-GB" sz="2400" b="0" i="0" dirty="0">
                <a:effectLst/>
                <a:highlight>
                  <a:srgbClr val="FFFFFF"/>
                </a:highlight>
                <a:latin typeface="inherit"/>
              </a:rPr>
              <a:t>?</a:t>
            </a:r>
            <a:endParaRPr lang="en-GB" sz="2400" dirty="0">
              <a:highlight>
                <a:srgbClr val="FFFFFF"/>
              </a:highlight>
              <a:latin typeface="inherit"/>
            </a:endParaRPr>
          </a:p>
          <a:p>
            <a:pPr marL="342900" indent="-342900" algn="l" fontAlgn="base">
              <a:lnSpc>
                <a:spcPct val="150000"/>
              </a:lnSpc>
              <a:buFont typeface="Arial" panose="020B0604020202020204" pitchFamily="34" charset="0"/>
              <a:buChar char="•"/>
            </a:pPr>
            <a:r>
              <a:rPr lang="en-GB" sz="2400" b="1" i="0" dirty="0">
                <a:solidFill>
                  <a:srgbClr val="00B0F0"/>
                </a:solidFill>
                <a:effectLst/>
                <a:highlight>
                  <a:srgbClr val="FFFFFF"/>
                </a:highlight>
                <a:latin typeface="inherit"/>
              </a:rPr>
              <a:t>PLAY</a:t>
            </a:r>
            <a:r>
              <a:rPr lang="en-GB" sz="2400" b="1" i="0" dirty="0">
                <a:effectLst/>
                <a:highlight>
                  <a:srgbClr val="FFFFFF"/>
                </a:highlight>
                <a:latin typeface="inherit"/>
              </a:rPr>
              <a:t> </a:t>
            </a:r>
            <a:r>
              <a:rPr lang="en-GB" sz="2400" i="0" dirty="0">
                <a:effectLst/>
                <a:highlight>
                  <a:srgbClr val="FFFFFF"/>
                </a:highlight>
                <a:latin typeface="inherit"/>
              </a:rPr>
              <a:t>games together - </a:t>
            </a:r>
            <a:r>
              <a:rPr lang="en-GB" sz="2400" b="0" i="0" dirty="0">
                <a:effectLst/>
                <a:highlight>
                  <a:srgbClr val="FFFFFF"/>
                </a:highlight>
                <a:latin typeface="inherit"/>
              </a:rPr>
              <a:t>keep the tech in </a:t>
            </a:r>
            <a:r>
              <a:rPr lang="en-GB" sz="2400" b="1" i="0" dirty="0">
                <a:effectLst/>
                <a:highlight>
                  <a:srgbClr val="FFFFFF"/>
                </a:highlight>
                <a:latin typeface="inherit"/>
              </a:rPr>
              <a:t>shared spaces </a:t>
            </a:r>
            <a:r>
              <a:rPr lang="en-GB" sz="2400" b="0" i="0" dirty="0">
                <a:effectLst/>
                <a:highlight>
                  <a:srgbClr val="FFFFFF"/>
                </a:highlight>
                <a:latin typeface="inherit"/>
              </a:rPr>
              <a:t>rather than bedrooms</a:t>
            </a:r>
          </a:p>
          <a:p>
            <a:pPr marL="342900" indent="-342900" algn="l" fontAlgn="base">
              <a:lnSpc>
                <a:spcPct val="150000"/>
              </a:lnSpc>
              <a:buFont typeface="Arial" panose="020B0604020202020204" pitchFamily="34" charset="0"/>
              <a:buChar char="•"/>
            </a:pPr>
            <a:r>
              <a:rPr lang="en-GB" sz="2400" b="1" i="0" dirty="0">
                <a:solidFill>
                  <a:srgbClr val="00B0F0"/>
                </a:solidFill>
                <a:effectLst/>
                <a:highlight>
                  <a:srgbClr val="FFFFFF"/>
                </a:highlight>
                <a:latin typeface="inherit"/>
              </a:rPr>
              <a:t>TALK</a:t>
            </a:r>
            <a:r>
              <a:rPr lang="en-GB" sz="2400" b="1" i="0" dirty="0">
                <a:effectLst/>
                <a:highlight>
                  <a:srgbClr val="FFFFFF"/>
                </a:highlight>
                <a:latin typeface="inherit"/>
              </a:rPr>
              <a:t> </a:t>
            </a:r>
            <a:r>
              <a:rPr lang="en-GB" sz="2400" b="0" i="0" dirty="0">
                <a:effectLst/>
                <a:highlight>
                  <a:srgbClr val="FFFFFF"/>
                </a:highlight>
                <a:latin typeface="inherit"/>
              </a:rPr>
              <a:t>about </a:t>
            </a:r>
            <a:r>
              <a:rPr lang="en-GB" sz="2400" b="1" i="0" dirty="0">
                <a:effectLst/>
                <a:highlight>
                  <a:srgbClr val="FFFFFF"/>
                </a:highlight>
                <a:latin typeface="inherit"/>
              </a:rPr>
              <a:t>who they are playing </a:t>
            </a:r>
            <a:r>
              <a:rPr lang="en-GB" sz="2400" b="0" i="0" dirty="0">
                <a:effectLst/>
                <a:highlight>
                  <a:srgbClr val="FFFFFF"/>
                </a:highlight>
                <a:latin typeface="inherit"/>
              </a:rPr>
              <a:t>with </a:t>
            </a:r>
            <a:r>
              <a:rPr lang="en-GB" sz="2400" dirty="0">
                <a:highlight>
                  <a:srgbClr val="FFFFFF"/>
                </a:highlight>
                <a:latin typeface="inherit"/>
              </a:rPr>
              <a:t>- </a:t>
            </a:r>
            <a:r>
              <a:rPr lang="en-GB" sz="2400" b="0" i="0" dirty="0">
                <a:effectLst/>
                <a:highlight>
                  <a:srgbClr val="FFFFFF"/>
                </a:highlight>
                <a:latin typeface="inherit"/>
              </a:rPr>
              <a:t>what </a:t>
            </a:r>
            <a:r>
              <a:rPr lang="en-GB" sz="2400" b="1" i="0" dirty="0">
                <a:effectLst/>
                <a:highlight>
                  <a:srgbClr val="FFFFFF"/>
                </a:highlight>
                <a:latin typeface="inherit"/>
              </a:rPr>
              <a:t>information</a:t>
            </a:r>
            <a:r>
              <a:rPr lang="en-GB" sz="2400" b="0" i="0" dirty="0">
                <a:effectLst/>
                <a:highlight>
                  <a:srgbClr val="FFFFFF"/>
                </a:highlight>
                <a:latin typeface="inherit"/>
              </a:rPr>
              <a:t> are they sharing?</a:t>
            </a:r>
          </a:p>
          <a:p>
            <a:pPr marL="342900" indent="-342900" algn="l" fontAlgn="base">
              <a:lnSpc>
                <a:spcPct val="150000"/>
              </a:lnSpc>
              <a:buFont typeface="Arial" panose="020B0604020202020204" pitchFamily="34" charset="0"/>
              <a:buChar char="•"/>
            </a:pPr>
            <a:r>
              <a:rPr lang="en-GB" sz="2400" b="1" i="0" dirty="0">
                <a:solidFill>
                  <a:srgbClr val="00B0F0"/>
                </a:solidFill>
                <a:effectLst/>
                <a:highlight>
                  <a:srgbClr val="FFFFFF"/>
                </a:highlight>
                <a:latin typeface="inherit"/>
              </a:rPr>
              <a:t>EXPLAIN</a:t>
            </a:r>
            <a:r>
              <a:rPr lang="en-GB" sz="2400" b="0" i="0" dirty="0">
                <a:effectLst/>
                <a:highlight>
                  <a:srgbClr val="FFFFFF"/>
                </a:highlight>
                <a:latin typeface="inherit"/>
              </a:rPr>
              <a:t> what is/isn’t </a:t>
            </a:r>
            <a:r>
              <a:rPr lang="en-GB" sz="2400" b="1" i="0" dirty="0">
                <a:effectLst/>
                <a:highlight>
                  <a:srgbClr val="FFFFFF"/>
                </a:highlight>
                <a:latin typeface="inherit"/>
              </a:rPr>
              <a:t>appropriate to share</a:t>
            </a:r>
            <a:r>
              <a:rPr lang="en-GB" sz="2400" b="0" i="0" dirty="0">
                <a:effectLst/>
                <a:highlight>
                  <a:srgbClr val="FFFFFF"/>
                </a:highlight>
                <a:latin typeface="inherit"/>
              </a:rPr>
              <a:t>, e.g. personal details to identify them/location</a:t>
            </a:r>
          </a:p>
          <a:p>
            <a:pPr marL="342900" indent="-342900" algn="l" fontAlgn="base">
              <a:lnSpc>
                <a:spcPct val="150000"/>
              </a:lnSpc>
              <a:buFont typeface="Arial" panose="020B0604020202020204" pitchFamily="34" charset="0"/>
              <a:buChar char="•"/>
            </a:pPr>
            <a:r>
              <a:rPr lang="en-GB" sz="2400" b="1" dirty="0">
                <a:solidFill>
                  <a:srgbClr val="00B0F0"/>
                </a:solidFill>
                <a:highlight>
                  <a:srgbClr val="FFFFFF"/>
                </a:highlight>
                <a:latin typeface="inherit"/>
              </a:rPr>
              <a:t>AGREE</a:t>
            </a:r>
            <a:r>
              <a:rPr lang="en-GB" sz="2400" b="0" i="0" dirty="0">
                <a:effectLst/>
                <a:highlight>
                  <a:srgbClr val="FFFFFF"/>
                </a:highlight>
                <a:latin typeface="inherit"/>
              </a:rPr>
              <a:t> how they will spend their </a:t>
            </a:r>
            <a:r>
              <a:rPr lang="en-GB" sz="2400" b="1" i="0" dirty="0">
                <a:effectLst/>
                <a:highlight>
                  <a:srgbClr val="FFFFFF"/>
                </a:highlight>
                <a:latin typeface="inherit"/>
              </a:rPr>
              <a:t>money</a:t>
            </a:r>
            <a:r>
              <a:rPr lang="en-GB" sz="2400" b="0" i="0" dirty="0">
                <a:effectLst/>
                <a:highlight>
                  <a:srgbClr val="FFFFFF"/>
                </a:highlight>
                <a:latin typeface="inherit"/>
              </a:rPr>
              <a:t> online</a:t>
            </a:r>
          </a:p>
          <a:p>
            <a:pPr marL="342900" indent="-342900" algn="l" fontAlgn="base">
              <a:lnSpc>
                <a:spcPct val="150000"/>
              </a:lnSpc>
              <a:buFont typeface="Arial" panose="020B0604020202020204" pitchFamily="34" charset="0"/>
              <a:buChar char="•"/>
            </a:pPr>
            <a:r>
              <a:rPr lang="en-GB" sz="2400" b="1" i="0" dirty="0">
                <a:solidFill>
                  <a:srgbClr val="00B0F0"/>
                </a:solidFill>
                <a:effectLst/>
                <a:highlight>
                  <a:srgbClr val="FFFFFF"/>
                </a:highlight>
                <a:latin typeface="inherit"/>
              </a:rPr>
              <a:t>DISCUSS</a:t>
            </a:r>
            <a:r>
              <a:rPr lang="en-GB" sz="2400" b="0" i="0" dirty="0">
                <a:effectLst/>
                <a:highlight>
                  <a:srgbClr val="FFFFFF"/>
                </a:highlight>
                <a:latin typeface="inherit"/>
              </a:rPr>
              <a:t> what they would do if they were </a:t>
            </a:r>
            <a:r>
              <a:rPr lang="en-GB" sz="2400" b="1" i="0" dirty="0">
                <a:effectLst/>
                <a:highlight>
                  <a:srgbClr val="FFFFFF"/>
                </a:highlight>
                <a:latin typeface="inherit"/>
              </a:rPr>
              <a:t>bullied</a:t>
            </a:r>
            <a:r>
              <a:rPr lang="en-GB" sz="2400" b="0" i="0" dirty="0">
                <a:effectLst/>
                <a:highlight>
                  <a:srgbClr val="FFFFFF"/>
                </a:highlight>
                <a:latin typeface="inherit"/>
              </a:rPr>
              <a:t> online, and what steps to take </a:t>
            </a:r>
          </a:p>
          <a:p>
            <a:pPr marL="342900" indent="-342900" algn="l" fontAlgn="base">
              <a:lnSpc>
                <a:spcPct val="150000"/>
              </a:lnSpc>
              <a:buFont typeface="Arial" panose="020B0604020202020204" pitchFamily="34" charset="0"/>
              <a:buChar char="•"/>
            </a:pPr>
            <a:r>
              <a:rPr lang="en-GB" sz="2400" b="1" i="0" dirty="0">
                <a:solidFill>
                  <a:srgbClr val="00B0F0"/>
                </a:solidFill>
                <a:effectLst/>
                <a:highlight>
                  <a:srgbClr val="FFFFFF"/>
                </a:highlight>
                <a:latin typeface="inherit"/>
              </a:rPr>
              <a:t>DECIDE</a:t>
            </a:r>
            <a:r>
              <a:rPr lang="en-GB" sz="2400" b="0" i="0" dirty="0">
                <a:effectLst/>
                <a:highlight>
                  <a:srgbClr val="FFFFFF"/>
                </a:highlight>
                <a:latin typeface="inherit"/>
              </a:rPr>
              <a:t> </a:t>
            </a:r>
            <a:r>
              <a:rPr lang="en-GB" sz="2400" b="1" i="0" dirty="0">
                <a:effectLst/>
                <a:highlight>
                  <a:srgbClr val="FFFFFF"/>
                </a:highlight>
                <a:latin typeface="inherit"/>
              </a:rPr>
              <a:t>how long is appropriate </a:t>
            </a:r>
            <a:r>
              <a:rPr lang="en-GB" sz="2400" b="0" i="0" dirty="0">
                <a:effectLst/>
                <a:highlight>
                  <a:srgbClr val="FFFFFF"/>
                </a:highlight>
                <a:latin typeface="inherit"/>
              </a:rPr>
              <a:t>to play in one session - how many sessions a day</a:t>
            </a:r>
          </a:p>
          <a:p>
            <a:pPr marL="342900" indent="-342900" algn="l" fontAlgn="base">
              <a:lnSpc>
                <a:spcPct val="150000"/>
              </a:lnSpc>
              <a:buFont typeface="Arial" panose="020B0604020202020204" pitchFamily="34" charset="0"/>
              <a:buChar char="•"/>
            </a:pPr>
            <a:r>
              <a:rPr lang="en-GB" sz="2400" b="1" dirty="0">
                <a:solidFill>
                  <a:srgbClr val="00B0F0"/>
                </a:solidFill>
                <a:highlight>
                  <a:srgbClr val="FFFFFF"/>
                </a:highlight>
                <a:latin typeface="inherit"/>
              </a:rPr>
              <a:t>SETUP</a:t>
            </a:r>
            <a:r>
              <a:rPr lang="en-GB" sz="2400" b="0" i="0" dirty="0">
                <a:effectLst/>
                <a:highlight>
                  <a:srgbClr val="FFFFFF"/>
                </a:highlight>
                <a:latin typeface="inherit"/>
              </a:rPr>
              <a:t> these restrictions in </a:t>
            </a:r>
            <a:r>
              <a:rPr lang="en-GB" sz="2400" b="1" i="0" dirty="0">
                <a:effectLst/>
                <a:highlight>
                  <a:srgbClr val="FFFFFF"/>
                </a:highlight>
                <a:latin typeface="inherit"/>
              </a:rPr>
              <a:t>parental settings </a:t>
            </a:r>
            <a:r>
              <a:rPr lang="en-GB" sz="2400" b="0" i="0" dirty="0">
                <a:effectLst/>
                <a:highlight>
                  <a:srgbClr val="FFFFFF"/>
                </a:highlight>
                <a:latin typeface="inherit"/>
              </a:rPr>
              <a:t>with your child</a:t>
            </a:r>
          </a:p>
        </p:txBody>
      </p:sp>
      <p:sp>
        <p:nvSpPr>
          <p:cNvPr id="8" name="TextBox 7">
            <a:extLst>
              <a:ext uri="{FF2B5EF4-FFF2-40B4-BE49-F238E27FC236}">
                <a16:creationId xmlns:a16="http://schemas.microsoft.com/office/drawing/2014/main" id="{AEB9A814-C207-4A86-9B1F-955D65F169F4}"/>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2024</a:t>
            </a:r>
            <a:endParaRPr lang="en-GB" sz="1400"/>
          </a:p>
        </p:txBody>
      </p:sp>
      <p:sp>
        <p:nvSpPr>
          <p:cNvPr id="12" name="TextBox 11">
            <a:extLst>
              <a:ext uri="{FF2B5EF4-FFF2-40B4-BE49-F238E27FC236}">
                <a16:creationId xmlns:a16="http://schemas.microsoft.com/office/drawing/2014/main" id="{37CF9CC3-700C-42AA-A736-CF685CD1DE66}"/>
              </a:ext>
            </a:extLst>
          </p:cNvPr>
          <p:cNvSpPr txBox="1"/>
          <p:nvPr/>
        </p:nvSpPr>
        <p:spPr>
          <a:xfrm>
            <a:off x="3116056" y="5950739"/>
            <a:ext cx="9075944" cy="461665"/>
          </a:xfrm>
          <a:prstGeom prst="rect">
            <a:avLst/>
          </a:prstGeom>
          <a:noFill/>
        </p:spPr>
        <p:txBody>
          <a:bodyPr wrap="square">
            <a:spAutoFit/>
          </a:bodyPr>
          <a:lstStyle/>
          <a:p>
            <a:r>
              <a:rPr lang="en-GB" sz="2400"/>
              <a:t> Visit </a:t>
            </a:r>
            <a:r>
              <a:rPr lang="en-GB" sz="2400">
                <a:hlinkClick r:id="rId3"/>
              </a:rPr>
              <a:t>gaming.lgfl.net </a:t>
            </a:r>
            <a:r>
              <a:rPr lang="en-GB" sz="2400"/>
              <a:t>for advice and activities to keep them safe</a:t>
            </a:r>
            <a:endParaRPr lang="en-GB" sz="2400" dirty="0"/>
          </a:p>
        </p:txBody>
      </p:sp>
      <p:sp>
        <p:nvSpPr>
          <p:cNvPr id="2" name="TextBox 1">
            <a:extLst>
              <a:ext uri="{FF2B5EF4-FFF2-40B4-BE49-F238E27FC236}">
                <a16:creationId xmlns:a16="http://schemas.microsoft.com/office/drawing/2014/main" id="{DBFD701A-C6CE-F333-5CDD-EB334ECCAFA9}"/>
              </a:ext>
            </a:extLst>
          </p:cNvPr>
          <p:cNvSpPr txBox="1"/>
          <p:nvPr/>
        </p:nvSpPr>
        <p:spPr>
          <a:xfrm>
            <a:off x="284883" y="611877"/>
            <a:ext cx="5115828" cy="523220"/>
          </a:xfrm>
          <a:prstGeom prst="rect">
            <a:avLst/>
          </a:prstGeom>
          <a:noFill/>
        </p:spPr>
        <p:txBody>
          <a:bodyPr wrap="square" rtlCol="0">
            <a:spAutoFit/>
          </a:bodyPr>
          <a:lstStyle/>
          <a:p>
            <a:r>
              <a:rPr lang="en-GB" sz="2800" b="1" dirty="0"/>
              <a:t>How </a:t>
            </a:r>
            <a:r>
              <a:rPr lang="en-GB" sz="2800" dirty="0"/>
              <a:t>can</a:t>
            </a:r>
            <a:r>
              <a:rPr lang="en-GB" sz="2800" b="1" dirty="0"/>
              <a:t> </a:t>
            </a:r>
            <a:r>
              <a:rPr lang="en-GB" sz="2800" b="1" dirty="0">
                <a:solidFill>
                  <a:srgbClr val="FF0000"/>
                </a:solidFill>
              </a:rPr>
              <a:t>YOU GET INVOLVED</a:t>
            </a:r>
            <a:r>
              <a:rPr lang="en-GB" sz="2800" b="1" dirty="0"/>
              <a:t>? </a:t>
            </a:r>
            <a:endParaRPr lang="en-GB" sz="2800" dirty="0">
              <a:highlight>
                <a:srgbClr val="FFFF00"/>
              </a:highlight>
            </a:endParaRPr>
          </a:p>
        </p:txBody>
      </p:sp>
      <p:pic>
        <p:nvPicPr>
          <p:cNvPr id="3" name="Picture 4" descr="Free dialog tip advice illustration">
            <a:extLst>
              <a:ext uri="{FF2B5EF4-FFF2-40B4-BE49-F238E27FC236}">
                <a16:creationId xmlns:a16="http://schemas.microsoft.com/office/drawing/2014/main" id="{47F27E71-B4B1-AE28-7E6A-6702745D1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1449" y="318432"/>
            <a:ext cx="2152650" cy="15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5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64B0C1B-BDA5-5A9A-00F8-2B586905455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8D4DC7-73B7-4BA4-8DE4-3AB10B65D7AE}"/>
              </a:ext>
            </a:extLst>
          </p:cNvPr>
          <p:cNvSpPr/>
          <p:nvPr/>
        </p:nvSpPr>
        <p:spPr>
          <a:xfrm>
            <a:off x="8208355" y="294326"/>
            <a:ext cx="3899498" cy="237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15" name="TextBox 14">
            <a:extLst>
              <a:ext uri="{FF2B5EF4-FFF2-40B4-BE49-F238E27FC236}">
                <a16:creationId xmlns:a16="http://schemas.microsoft.com/office/drawing/2014/main" id="{0ED4B726-26AD-AA80-EF5B-EE41F8E71A05}"/>
              </a:ext>
            </a:extLst>
          </p:cNvPr>
          <p:cNvSpPr txBox="1"/>
          <p:nvPr/>
        </p:nvSpPr>
        <p:spPr>
          <a:xfrm>
            <a:off x="337776" y="461096"/>
            <a:ext cx="11402148" cy="1138773"/>
          </a:xfrm>
          <a:prstGeom prst="rect">
            <a:avLst/>
          </a:prstGeom>
          <a:noFill/>
        </p:spPr>
        <p:txBody>
          <a:bodyPr wrap="square">
            <a:spAutoFit/>
          </a:bodyPr>
          <a:lstStyle/>
          <a:p>
            <a:r>
              <a:rPr lang="en-GB" sz="2800" b="1" dirty="0"/>
              <a:t>PEGI helps parents to make informed decisions when buying video games:</a:t>
            </a:r>
          </a:p>
          <a:p>
            <a:pPr marL="342900" indent="-342900">
              <a:buFont typeface="Arial" panose="020B0604020202020204" pitchFamily="34" charset="0"/>
              <a:buChar char="•"/>
            </a:pPr>
            <a:r>
              <a:rPr lang="en-GB" sz="2000" dirty="0"/>
              <a:t>The age rating confirms that the game content is appropriate for players of certain age</a:t>
            </a:r>
          </a:p>
          <a:p>
            <a:pPr marL="342900" indent="-342900">
              <a:buFont typeface="Arial" panose="020B0604020202020204" pitchFamily="34" charset="0"/>
              <a:buChar char="•"/>
            </a:pPr>
            <a:r>
              <a:rPr lang="en-GB" sz="2000" dirty="0"/>
              <a:t>It considers the age </a:t>
            </a:r>
            <a:r>
              <a:rPr lang="en-GB" sz="2000" b="1" dirty="0">
                <a:solidFill>
                  <a:srgbClr val="FF0000"/>
                </a:solidFill>
              </a:rPr>
              <a:t>suitability</a:t>
            </a:r>
            <a:r>
              <a:rPr lang="en-GB" sz="2000" dirty="0"/>
              <a:t> of a game, </a:t>
            </a:r>
            <a:r>
              <a:rPr lang="en-GB" sz="2000" b="1" dirty="0">
                <a:solidFill>
                  <a:srgbClr val="FF0000"/>
                </a:solidFill>
              </a:rPr>
              <a:t>not the level of difficulty</a:t>
            </a:r>
          </a:p>
        </p:txBody>
      </p:sp>
      <p:pic>
        <p:nvPicPr>
          <p:cNvPr id="4" name="Picture 3">
            <a:extLst>
              <a:ext uri="{FF2B5EF4-FFF2-40B4-BE49-F238E27FC236}">
                <a16:creationId xmlns:a16="http://schemas.microsoft.com/office/drawing/2014/main" id="{2155BBE3-158A-F98C-48B7-A722980E6DDF}"/>
              </a:ext>
            </a:extLst>
          </p:cNvPr>
          <p:cNvPicPr>
            <a:picLocks noChangeAspect="1"/>
          </p:cNvPicPr>
          <p:nvPr/>
        </p:nvPicPr>
        <p:blipFill>
          <a:blip r:embed="rId3"/>
          <a:stretch>
            <a:fillRect/>
          </a:stretch>
        </p:blipFill>
        <p:spPr>
          <a:xfrm>
            <a:off x="3542397" y="2021368"/>
            <a:ext cx="7879439" cy="4128892"/>
          </a:xfrm>
          <a:prstGeom prst="rect">
            <a:avLst/>
          </a:prstGeom>
        </p:spPr>
      </p:pic>
      <p:sp>
        <p:nvSpPr>
          <p:cNvPr id="7" name="TextBox 6">
            <a:extLst>
              <a:ext uri="{FF2B5EF4-FFF2-40B4-BE49-F238E27FC236}">
                <a16:creationId xmlns:a16="http://schemas.microsoft.com/office/drawing/2014/main" id="{7155D978-3777-6A71-8B2B-55884360F5FD}"/>
              </a:ext>
            </a:extLst>
          </p:cNvPr>
          <p:cNvSpPr txBox="1"/>
          <p:nvPr/>
        </p:nvSpPr>
        <p:spPr>
          <a:xfrm>
            <a:off x="3640311" y="6342636"/>
            <a:ext cx="6097280" cy="369332"/>
          </a:xfrm>
          <a:prstGeom prst="rect">
            <a:avLst/>
          </a:prstGeom>
          <a:noFill/>
        </p:spPr>
        <p:txBody>
          <a:bodyPr wrap="square">
            <a:spAutoFit/>
          </a:bodyPr>
          <a:lstStyle/>
          <a:p>
            <a:r>
              <a:rPr lang="en-GB">
                <a:hlinkClick r:id="rId4"/>
              </a:rPr>
              <a:t>pegi.info</a:t>
            </a:r>
            <a:endParaRPr lang="en-GB"/>
          </a:p>
        </p:txBody>
      </p:sp>
      <p:pic>
        <p:nvPicPr>
          <p:cNvPr id="5" name="Picture 4" descr="Free did you know speech balloon message illustration">
            <a:extLst>
              <a:ext uri="{FF2B5EF4-FFF2-40B4-BE49-F238E27FC236}">
                <a16:creationId xmlns:a16="http://schemas.microsoft.com/office/drawing/2014/main" id="{5BDD0549-18C5-745D-A1DD-F79D844544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65" y="1913291"/>
            <a:ext cx="3031418" cy="303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670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01B37C7DC4D74691B84FF8510AC564" ma:contentTypeVersion="18" ma:contentTypeDescription="Create a new document." ma:contentTypeScope="" ma:versionID="2ec8d36e267fbf3a3fdaf7c3dffa7beb">
  <xsd:schema xmlns:xsd="http://www.w3.org/2001/XMLSchema" xmlns:xs="http://www.w3.org/2001/XMLSchema" xmlns:p="http://schemas.microsoft.com/office/2006/metadata/properties" xmlns:ns2="e4f34220-620c-47c3-89af-c4a6edab4c87" xmlns:ns3="3889ac6e-72bb-4955-a615-445659f1c972" targetNamespace="http://schemas.microsoft.com/office/2006/metadata/properties" ma:root="true" ma:fieldsID="2d43fc27d9f8ae43574d0e2c58ff1b2b" ns2:_="" ns3:_="">
    <xsd:import namespace="e4f34220-620c-47c3-89af-c4a6edab4c87"/>
    <xsd:import namespace="3889ac6e-72bb-4955-a615-445659f1c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f34220-620c-47c3-89af-c4a6edab4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9cbce6-d92b-4712-9683-e256f6a345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89ac6e-72bb-4955-a615-445659f1c97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c75674-d8df-4777-a0cb-68e6fcd39d03}" ma:internalName="TaxCatchAll" ma:showField="CatchAllData" ma:web="3889ac6e-72bb-4955-a615-445659f1c9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889ac6e-72bb-4955-a615-445659f1c972" xsi:nil="true"/>
    <lcf76f155ced4ddcb4097134ff3c332f xmlns="e4f34220-620c-47c3-89af-c4a6edab4c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AD4C7E-A77A-40F2-B795-DF6667B6A125}">
  <ds:schemaRefs>
    <ds:schemaRef ds:uri="3889ac6e-72bb-4955-a615-445659f1c972"/>
    <ds:schemaRef ds:uri="e4f34220-620c-47c3-89af-c4a6edab4c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581AE70-B6D9-4BBE-BCAE-912C98E7A213}">
  <ds:schemaRefs>
    <ds:schemaRef ds:uri="http://schemas.microsoft.com/sharepoint/v3/contenttype/forms"/>
  </ds:schemaRefs>
</ds:datastoreItem>
</file>

<file path=customXml/itemProps3.xml><?xml version="1.0" encoding="utf-8"?>
<ds:datastoreItem xmlns:ds="http://schemas.openxmlformats.org/officeDocument/2006/customXml" ds:itemID="{4E622987-D106-4398-BE90-76CF5B72AC6A}">
  <ds:schemaRefs>
    <ds:schemaRef ds:uri="http://purl.org/dc/elements/1.1/"/>
    <ds:schemaRef ds:uri="http://schemas.microsoft.com/office/2006/metadata/properties"/>
    <ds:schemaRef ds:uri="http://schemas.microsoft.com/office/2006/documentManagement/types"/>
    <ds:schemaRef ds:uri="e4f34220-620c-47c3-89af-c4a6edab4c87"/>
    <ds:schemaRef ds:uri="http://purl.org/dc/terms/"/>
    <ds:schemaRef ds:uri="http://schemas.openxmlformats.org/package/2006/metadata/core-properties"/>
    <ds:schemaRef ds:uri="http://purl.org/dc/dcmitype/"/>
    <ds:schemaRef ds:uri="http://schemas.microsoft.com/office/infopath/2007/PartnerControls"/>
    <ds:schemaRef ds:uri="3889ac6e-72bb-4955-a615-445659f1c97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16953</TotalTime>
  <Words>2481</Words>
  <Application>Microsoft Office PowerPoint</Application>
  <PresentationFormat>Widescreen</PresentationFormat>
  <Paragraphs>163</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Aptos</vt:lpstr>
      <vt:lpstr>Aptos Display</vt:lpstr>
      <vt:lpstr>arial</vt:lpstr>
      <vt:lpstr>arial</vt:lpstr>
      <vt:lpstr>Calibri</vt:lpstr>
      <vt:lpstr>inherit</vt:lpstr>
      <vt:lpstr>Letter-join Plus 40</vt:lpstr>
      <vt:lpstr>Montserrat</vt:lpstr>
      <vt:lpstr>proxima-nova</vt:lpstr>
      <vt:lpstr>Roboto</vt:lpstr>
      <vt:lpstr>Verdana</vt:lpstr>
      <vt:lpstr>Office Theme</vt:lpstr>
      <vt:lpstr>Parents’ Evening Internet Safety Information for Parents</vt:lpstr>
      <vt:lpstr>YOU don’t need to be an EXPERT … be a PARENT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Mubina Asaria</dc:creator>
  <cp:lastModifiedBy>D Heather</cp:lastModifiedBy>
  <cp:revision>2</cp:revision>
  <dcterms:created xsi:type="dcterms:W3CDTF">2020-02-10T12:15:47Z</dcterms:created>
  <dcterms:modified xsi:type="dcterms:W3CDTF">2024-10-21T11:44:51Z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0x0101004901B37C7DC4D74691B84FF8510AC564</vt:lpwstr>
  </property>
  <property fmtid="{D5CDD505-2E9C-101B-9397-08002B2CF9AE}" pid="3" name="MediaServiceImageTags">
    <vt:lpwstr/>
  </property>
</Properties>
</file>